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4"/>
    <p:sldMasterId id="2147483830" r:id="rId5"/>
    <p:sldMasterId id="2147483843" r:id="rId6"/>
    <p:sldMasterId id="2147483847" r:id="rId7"/>
    <p:sldMasterId id="2147483851" r:id="rId8"/>
  </p:sldMasterIdLst>
  <p:notesMasterIdLst>
    <p:notesMasterId r:id="rId18"/>
  </p:notesMasterIdLst>
  <p:handoutMasterIdLst>
    <p:handoutMasterId r:id="rId19"/>
  </p:handoutMasterIdLst>
  <p:sldIdLst>
    <p:sldId id="256" r:id="rId9"/>
    <p:sldId id="274" r:id="rId10"/>
    <p:sldId id="282" r:id="rId11"/>
    <p:sldId id="275" r:id="rId12"/>
    <p:sldId id="276" r:id="rId13"/>
    <p:sldId id="277" r:id="rId14"/>
    <p:sldId id="278" r:id="rId15"/>
    <p:sldId id="279" r:id="rId16"/>
    <p:sldId id="281"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C8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88" autoAdjust="0"/>
    <p:restoredTop sz="66770" autoAdjust="0"/>
  </p:normalViewPr>
  <p:slideViewPr>
    <p:cSldViewPr snapToGrid="0" showGuides="1">
      <p:cViewPr varScale="1">
        <p:scale>
          <a:sx n="81" d="100"/>
          <a:sy n="81" d="100"/>
        </p:scale>
        <p:origin x="215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71" d="100"/>
          <a:sy n="171" d="100"/>
        </p:scale>
        <p:origin x="5344" y="1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D951DE-4340-452E-ADF6-B97CCDD84C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latin typeface="Georgia" panose="02040502050405020303" pitchFamily="18" charset="0"/>
            </a:endParaRPr>
          </a:p>
        </p:txBody>
      </p:sp>
      <p:sp>
        <p:nvSpPr>
          <p:cNvPr id="4" name="Footer Placeholder 3">
            <a:extLst>
              <a:ext uri="{FF2B5EF4-FFF2-40B4-BE49-F238E27FC236}">
                <a16:creationId xmlns:a16="http://schemas.microsoft.com/office/drawing/2014/main" id="{F333FEFF-60F7-4479-B020-9A4DC055CA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latin typeface="Georgia" panose="02040502050405020303" pitchFamily="18" charset="0"/>
            </a:endParaRPr>
          </a:p>
        </p:txBody>
      </p:sp>
      <p:sp>
        <p:nvSpPr>
          <p:cNvPr id="5" name="Slide Number Placeholder 4">
            <a:extLst>
              <a:ext uri="{FF2B5EF4-FFF2-40B4-BE49-F238E27FC236}">
                <a16:creationId xmlns:a16="http://schemas.microsoft.com/office/drawing/2014/main" id="{90937437-CF6E-483B-BD85-D534E4871F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5E7A50-C1A1-481A-BE2C-8F5D40F7AE39}" type="slidenum">
              <a:rPr lang="sv-SE" smtClean="0">
                <a:latin typeface="Georgia" panose="02040502050405020303" pitchFamily="18" charset="0"/>
              </a:rPr>
              <a:t>‹#›</a:t>
            </a:fld>
            <a:endParaRPr lang="sv-SE" dirty="0">
              <a:latin typeface="Georgia" panose="02040502050405020303" pitchFamily="18" charset="0"/>
            </a:endParaRPr>
          </a:p>
        </p:txBody>
      </p:sp>
    </p:spTree>
    <p:extLst>
      <p:ext uri="{BB962C8B-B14F-4D97-AF65-F5344CB8AC3E}">
        <p14:creationId xmlns:p14="http://schemas.microsoft.com/office/powerpoint/2010/main" val="2764506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Georgia" panose="02040502050405020303" pitchFamily="18" charset="0"/>
              </a:defRPr>
            </a:lvl1pPr>
          </a:lstStyle>
          <a:p>
            <a:endParaRPr lang="sv-S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Georgia" panose="02040502050405020303" pitchFamily="18" charset="0"/>
              </a:defRPr>
            </a:lvl1pPr>
          </a:lstStyle>
          <a:p>
            <a:fld id="{4689C00A-E98B-4D3D-966F-67E40EEA2846}" type="datetimeFigureOut">
              <a:rPr lang="sv-SE" smtClean="0"/>
              <a:pPr/>
              <a:t>2021-11-30</a:t>
            </a:fld>
            <a:endParaRPr lang="sv-S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Georgia" panose="02040502050405020303" pitchFamily="18" charset="0"/>
              </a:defRPr>
            </a:lvl1pPr>
          </a:lstStyle>
          <a:p>
            <a:endParaRPr lang="sv-S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Georgia" panose="02040502050405020303" pitchFamily="18" charset="0"/>
              </a:defRPr>
            </a:lvl1pPr>
          </a:lstStyle>
          <a:p>
            <a:fld id="{CDA9542A-FB14-4843-A197-824CFEAE5CFD}" type="slidenum">
              <a:rPr lang="sv-SE" smtClean="0"/>
              <a:pPr/>
              <a:t>‹#›</a:t>
            </a:fld>
            <a:endParaRPr lang="sv-SE" dirty="0"/>
          </a:p>
        </p:txBody>
      </p:sp>
    </p:spTree>
    <p:extLst>
      <p:ext uri="{BB962C8B-B14F-4D97-AF65-F5344CB8AC3E}">
        <p14:creationId xmlns:p14="http://schemas.microsoft.com/office/powerpoint/2010/main" val="429352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eorgia" panose="02040502050405020303" pitchFamily="18" charset="0"/>
        <a:ea typeface="+mn-ea"/>
        <a:cs typeface="+mn-cs"/>
      </a:defRPr>
    </a:lvl1pPr>
    <a:lvl2pPr marL="457200" algn="l" defTabSz="914400" rtl="0" eaLnBrk="1" latinLnBrk="0" hangingPunct="1">
      <a:defRPr sz="1200" kern="1200">
        <a:solidFill>
          <a:schemeClr val="tx1"/>
        </a:solidFill>
        <a:latin typeface="Georgia" panose="02040502050405020303" pitchFamily="18" charset="0"/>
        <a:ea typeface="+mn-ea"/>
        <a:cs typeface="+mn-cs"/>
      </a:defRPr>
    </a:lvl2pPr>
    <a:lvl3pPr marL="914400" algn="l" defTabSz="914400" rtl="0" eaLnBrk="1" latinLnBrk="0" hangingPunct="1">
      <a:defRPr sz="1200" kern="1200">
        <a:solidFill>
          <a:schemeClr val="tx1"/>
        </a:solidFill>
        <a:latin typeface="Georgia" panose="02040502050405020303" pitchFamily="18" charset="0"/>
        <a:ea typeface="+mn-ea"/>
        <a:cs typeface="+mn-cs"/>
      </a:defRPr>
    </a:lvl3pPr>
    <a:lvl4pPr marL="1371600" algn="l" defTabSz="914400" rtl="0" eaLnBrk="1" latinLnBrk="0" hangingPunct="1">
      <a:defRPr sz="1200" kern="1200">
        <a:solidFill>
          <a:schemeClr val="tx1"/>
        </a:solidFill>
        <a:latin typeface="Georgia" panose="02040502050405020303" pitchFamily="18" charset="0"/>
        <a:ea typeface="+mn-ea"/>
        <a:cs typeface="+mn-cs"/>
      </a:defRPr>
    </a:lvl4pPr>
    <a:lvl5pPr marL="1828800" algn="l" defTabSz="914400" rtl="0" eaLnBrk="1" latinLnBrk="0" hangingPunct="1">
      <a:defRPr sz="1200" kern="1200">
        <a:solidFill>
          <a:schemeClr val="tx1"/>
        </a:solidFill>
        <a:latin typeface="Georgia" panose="02040502050405020303"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CDA9542A-FB14-4843-A197-824CFEAE5CFD}" type="slidenum">
              <a:rPr lang="sv-SE" smtClean="0"/>
              <a:t>1</a:t>
            </a:fld>
            <a:endParaRPr lang="sv-SE"/>
          </a:p>
        </p:txBody>
      </p:sp>
    </p:spTree>
    <p:extLst>
      <p:ext uri="{BB962C8B-B14F-4D97-AF65-F5344CB8AC3E}">
        <p14:creationId xmlns:p14="http://schemas.microsoft.com/office/powerpoint/2010/main" val="1138325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Loggan och namnet kommer från att Teknikämnet sedan 2017 har 200 egna timmar fördelade på grundskolans</a:t>
            </a:r>
            <a:r>
              <a:rPr lang="sv-SE" baseline="0" dirty="0"/>
              <a:t> tre stadier. 200 timmar låter mycket, men förvaltar man dem inte rätt så kan det vara svårt att täcka in alla mål och hela det centrala innehållet. Med det här materialet vill vi visa fem olika exempel på hur man som lärare kan lägga upp teknikundervisningen från år 1 till år 9. </a:t>
            </a:r>
          </a:p>
          <a:p>
            <a:endParaRPr lang="sv-SE" dirty="0"/>
          </a:p>
          <a:p>
            <a:r>
              <a:rPr lang="sv-SE" dirty="0"/>
              <a:t>Utgångspunkten i det här materialet är ämnets tre mål.  Bilden visar de tre målen. De är inte rangordnade på något</a:t>
            </a:r>
            <a:r>
              <a:rPr lang="sv-SE" baseline="0" dirty="0"/>
              <a:t> sätt. </a:t>
            </a:r>
          </a:p>
          <a:p>
            <a:endParaRPr lang="sv-SE" baseline="0" dirty="0"/>
          </a:p>
          <a:p>
            <a:r>
              <a:rPr lang="sv-SE" dirty="0"/>
              <a:t>målens färger återkommer i matriserna</a:t>
            </a:r>
            <a:r>
              <a:rPr lang="sv-SE" baseline="0" dirty="0"/>
              <a:t> för att åskådliggöra vilket mål som är i fokus. </a:t>
            </a:r>
            <a:endParaRPr lang="sv-SE" dirty="0"/>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2</a:t>
            </a:fld>
            <a:endParaRPr lang="sv-SE" dirty="0"/>
          </a:p>
        </p:txBody>
      </p:sp>
    </p:spTree>
    <p:extLst>
      <p:ext uri="{BB962C8B-B14F-4D97-AF65-F5344CB8AC3E}">
        <p14:creationId xmlns:p14="http://schemas.microsoft.com/office/powerpoint/2010/main" val="3124321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den förra versionen av kursplanen var begrepp och uttrycksformer en av de fem förmågorna: ”</a:t>
            </a:r>
            <a:r>
              <a:rPr lang="sv-SE" sz="1800" b="0" i="0" u="none" strike="noStrike" baseline="0" dirty="0">
                <a:latin typeface="Garamond" panose="02020404030301010803" pitchFamily="18" charset="0"/>
              </a:rPr>
              <a:t>använda teknikområdets begrepp och uttrycksformer”.</a:t>
            </a:r>
          </a:p>
          <a:p>
            <a:endParaRPr lang="sv-SE" sz="1800" b="0" i="0" u="none" strike="noStrike" baseline="0" dirty="0">
              <a:latin typeface="Garamond" panose="02020404030301010803" pitchFamily="18" charset="0"/>
            </a:endParaRPr>
          </a:p>
          <a:p>
            <a:r>
              <a:rPr lang="sv-SE" sz="1800" b="0" i="0" u="none" strike="noStrike" baseline="0" dirty="0">
                <a:latin typeface="Garamond" panose="02020404030301010803" pitchFamily="18" charset="0"/>
              </a:rPr>
              <a:t>Att fem förmågor blivit tre mål innebär inte att ämnets begrepp försvinner. </a:t>
            </a:r>
            <a:r>
              <a:rPr lang="sv-SE" dirty="0"/>
              <a:t>Nu finns ”begrepp” med i ämnets syftestext och ämnets begrepp är lika viktiga inom alla ämnets områden och ska finnas med i arbetet med ämnets tre mål. </a:t>
            </a:r>
          </a:p>
        </p:txBody>
      </p:sp>
      <p:sp>
        <p:nvSpPr>
          <p:cNvPr id="4" name="Platshållare för bildnummer 3"/>
          <p:cNvSpPr>
            <a:spLocks noGrp="1"/>
          </p:cNvSpPr>
          <p:nvPr>
            <p:ph type="sldNum" sz="quarter" idx="5"/>
          </p:nvPr>
        </p:nvSpPr>
        <p:spPr/>
        <p:txBody>
          <a:bodyPr/>
          <a:lstStyle/>
          <a:p>
            <a:fld id="{CDA9542A-FB14-4843-A197-824CFEAE5CFD}" type="slidenum">
              <a:rPr lang="sv-SE" smtClean="0"/>
              <a:pPr/>
              <a:t>3</a:t>
            </a:fld>
            <a:endParaRPr lang="sv-SE" dirty="0"/>
          </a:p>
        </p:txBody>
      </p:sp>
    </p:spTree>
    <p:extLst>
      <p:ext uri="{BB962C8B-B14F-4D97-AF65-F5344CB8AC3E}">
        <p14:creationId xmlns:p14="http://schemas.microsoft.com/office/powerpoint/2010/main" val="2595942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Vad materialet är: </a:t>
            </a:r>
          </a:p>
          <a:p>
            <a:r>
              <a:rPr lang="sv-SE" dirty="0"/>
              <a:t>- Inte ett läromedel, inte ett stödmaterial. Ett inspirationsmaterial! Använd det utifrån dina förutsättningar. </a:t>
            </a:r>
          </a:p>
          <a:p>
            <a:r>
              <a:rPr lang="sv-SE" dirty="0"/>
              <a:t>- Vill visa ämnets bredd. Alla tre mål ska hinnas med. Utvärderingar visar att det är vanligt att man lägger mycket tid på vissa delar och för lite på andra. </a:t>
            </a:r>
          </a:p>
          <a:p>
            <a:r>
              <a:rPr lang="sv-SE" dirty="0"/>
              <a:t>- Ett syfte mede</a:t>
            </a:r>
            <a:r>
              <a:rPr lang="sv-SE" baseline="0" dirty="0"/>
              <a:t> materialet är att du ska f</a:t>
            </a:r>
            <a:r>
              <a:rPr lang="sv-SE" dirty="0"/>
              <a:t>å syn på de 200 timmarna. Matriserna ger en överblick av alla nio skolåren. Timmarna ska räcka till teknikundervisning under alla 9 år, det kan ibland vara svårt att få klart för sig hur de räcker till. Det vill vi synliggöra med det här materialet.  Materialet</a:t>
            </a:r>
            <a:r>
              <a:rPr lang="sv-SE" baseline="0" dirty="0"/>
              <a:t> tar h</a:t>
            </a:r>
            <a:r>
              <a:rPr lang="sv-SE" dirty="0"/>
              <a:t>änsyn till centralt innehåll, mål och progression. Det</a:t>
            </a:r>
            <a:r>
              <a:rPr lang="sv-SE" baseline="0" dirty="0"/>
              <a:t> vi visar är en bild!</a:t>
            </a:r>
          </a:p>
          <a:p>
            <a:r>
              <a:rPr lang="sv-SE" baseline="0" dirty="0"/>
              <a:t>-Materialet fördjupas med kopplingar till idéer och elevers verklighet. Utgångspunkt i elevers verklighet. </a:t>
            </a:r>
            <a:endParaRPr lang="sv-SE" dirty="0"/>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4</a:t>
            </a:fld>
            <a:endParaRPr lang="sv-SE" dirty="0"/>
          </a:p>
        </p:txBody>
      </p:sp>
    </p:spTree>
    <p:extLst>
      <p:ext uri="{BB962C8B-B14F-4D97-AF65-F5344CB8AC3E}">
        <p14:creationId xmlns:p14="http://schemas.microsoft.com/office/powerpoint/2010/main" val="4280733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Teknikämnets centrala innehåll visas här i</a:t>
            </a:r>
            <a:r>
              <a:rPr lang="sv-SE" baseline="0" dirty="0"/>
              <a:t> kondenserad form (vår tolkning). Det centrala innehållet är här listat i slumpvis ordning. Numreringen återfinns i matriserna och illustrerar vilket centralt innehåll som är i fokus.  </a:t>
            </a:r>
            <a:endParaRPr lang="sv-SE" dirty="0"/>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5</a:t>
            </a:fld>
            <a:endParaRPr lang="sv-SE" dirty="0"/>
          </a:p>
        </p:txBody>
      </p:sp>
    </p:spTree>
    <p:extLst>
      <p:ext uri="{BB962C8B-B14F-4D97-AF65-F5344CB8AC3E}">
        <p14:creationId xmlns:p14="http://schemas.microsoft.com/office/powerpoint/2010/main" val="2836476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Materialet är inte en heltäckande handledning, men ger förslag på teman med en kort beskrivning. Du som undervisande lärare får fördjupa dig inom temat och anpassa det till dina elever och dina lokala förutsättningar. </a:t>
            </a:r>
          </a:p>
          <a:p>
            <a:r>
              <a:rPr lang="sv-SE" dirty="0"/>
              <a:t>Teman går att byta ut – mellan varianter</a:t>
            </a:r>
            <a:r>
              <a:rPr lang="sv-SE" baseline="0" dirty="0"/>
              <a:t> och mellan årskurser.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Materialet har sin utgångspunkt i temana, inte innehållet. </a:t>
            </a:r>
            <a:r>
              <a:rPr lang="sv-SE" dirty="0"/>
              <a:t>Vi utgår t.ex. inte från ”tekniska system”,</a:t>
            </a:r>
            <a:r>
              <a:rPr lang="sv-SE" baseline="0" dirty="0"/>
              <a:t> men tekniska system finns i många av våra teman, tex ”Handla på nätet”.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Målen i fokus och dessa vävs in i teman. </a:t>
            </a:r>
            <a:endParaRPr lang="sv-SE" dirty="0"/>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6</a:t>
            </a:fld>
            <a:endParaRPr lang="sv-SE" dirty="0"/>
          </a:p>
        </p:txBody>
      </p:sp>
    </p:spTree>
    <p:extLst>
      <p:ext uri="{BB962C8B-B14F-4D97-AF65-F5344CB8AC3E}">
        <p14:creationId xmlns:p14="http://schemas.microsoft.com/office/powerpoint/2010/main" val="4008732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 fem varianterna</a:t>
            </a:r>
            <a:r>
              <a:rPr lang="sv-SE" baseline="0" dirty="0"/>
              <a:t> ( i matrisform) är stommen. Men det kan vara svårt att förstå om man bara tittar på matriserna. På hemsidan finns beskrivning, syfte, bakgrund och förklarande text. Där finns också listan med de 16 punkterna som motsvarar det centrala innehållet. Bilden av målen är också viktig att ha framför sig när man tolkar matriserna (den finns på sid 2 av varje matris på hemsidan). </a:t>
            </a:r>
          </a:p>
          <a:p>
            <a:endParaRPr lang="sv-SE" baseline="0" dirty="0"/>
          </a:p>
          <a:p>
            <a:r>
              <a:rPr lang="sv-SE" baseline="0" dirty="0"/>
              <a:t>Till varje matris kommer ett matrisstöd att finnas. I dagsläget är inte alla färdiga, men de kommer att läggas ut efter hand. </a:t>
            </a:r>
          </a:p>
          <a:p>
            <a:endParaRPr lang="sv-SE" baseline="0" dirty="0"/>
          </a:p>
          <a:p>
            <a:r>
              <a:rPr lang="sv-SE" baseline="0" dirty="0"/>
              <a:t>Hela materialet är tänkt att utvecklas. Vi vill att det ska vara ett levande material. CETIS vill gärna ha återkoppling på hur materialet används och tips på läromedel, filmer, texter och uppgifter som kan användas i temana. </a:t>
            </a:r>
            <a:endParaRPr lang="sv-SE" dirty="0"/>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7</a:t>
            </a:fld>
            <a:endParaRPr lang="sv-SE" dirty="0"/>
          </a:p>
        </p:txBody>
      </p:sp>
    </p:spTree>
    <p:extLst>
      <p:ext uri="{BB962C8B-B14F-4D97-AF65-F5344CB8AC3E}">
        <p14:creationId xmlns:p14="http://schemas.microsoft.com/office/powerpoint/2010/main" val="837445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är ett exempel på en</a:t>
            </a:r>
            <a:r>
              <a:rPr lang="sv-SE" baseline="0" dirty="0"/>
              <a:t> variant (detta är nr 1 av 5).</a:t>
            </a:r>
          </a:p>
          <a:p>
            <a:r>
              <a:rPr lang="sv-SE" baseline="0" dirty="0"/>
              <a:t>Ett inspirationsmaterial för undervisning, och också för diskussion om vad teknikämnet är och omfattar, tex i ett arbetslag eller på en ämnesträff. </a:t>
            </a:r>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8</a:t>
            </a:fld>
            <a:endParaRPr lang="sv-SE" dirty="0"/>
          </a:p>
        </p:txBody>
      </p:sp>
    </p:spTree>
    <p:extLst>
      <p:ext uri="{BB962C8B-B14F-4D97-AF65-F5344CB8AC3E}">
        <p14:creationId xmlns:p14="http://schemas.microsoft.com/office/powerpoint/2010/main" val="3114316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CETIS uppdaterar och lägger ut nytt material på hemsidan så håll utkik där. </a:t>
            </a:r>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9</a:t>
            </a:fld>
            <a:endParaRPr lang="sv-SE" dirty="0"/>
          </a:p>
        </p:txBody>
      </p:sp>
    </p:spTree>
    <p:extLst>
      <p:ext uri="{BB962C8B-B14F-4D97-AF65-F5344CB8AC3E}">
        <p14:creationId xmlns:p14="http://schemas.microsoft.com/office/powerpoint/2010/main" val="215609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l">
              <a:defRPr sz="6000"/>
            </a:lvl1pPr>
          </a:lstStyle>
          <a:p>
            <a:r>
              <a:rPr lang="sv-SE"/>
              <a:t>Klicka här för att ändra mall för rubrikformat</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10"/>
            <a:ext cx="9144000" cy="1828801"/>
          </a:xfrm>
        </p:spPr>
        <p:txBody>
          <a:bodyPr>
            <a:noAutofit/>
          </a:bodyPr>
          <a:lstStyle>
            <a:lvl1pPr marL="0" indent="0" algn="l">
              <a:buNone/>
              <a:defRPr sz="24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sv-SE"/>
              <a:t>Klicka här för att ändra mall för underrubrikformat</a:t>
            </a:r>
            <a:endParaRPr lang="sv-SE" dirty="0"/>
          </a:p>
        </p:txBody>
      </p:sp>
      <p:pic>
        <p:nvPicPr>
          <p:cNvPr id="11" name="Picture 10" descr="Logotype">
            <a:extLst>
              <a:ext uri="{FF2B5EF4-FFF2-40B4-BE49-F238E27FC236}">
                <a16:creationId xmlns:a16="http://schemas.microsoft.com/office/drawing/2014/main" id="{2A675161-3D60-4934-8CDF-0E3D4A8D3D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73" y="5610253"/>
            <a:ext cx="3380235" cy="1195200"/>
          </a:xfrm>
          <a:prstGeom prst="rect">
            <a:avLst/>
          </a:prstGeom>
        </p:spPr>
      </p:pic>
    </p:spTree>
    <p:extLst>
      <p:ext uri="{BB962C8B-B14F-4D97-AF65-F5344CB8AC3E}">
        <p14:creationId xmlns:p14="http://schemas.microsoft.com/office/powerpoint/2010/main" val="389634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48F90-6F0B-4082-A03A-25C0D0EEE64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sv-SE" dirty="0"/>
          </a:p>
        </p:txBody>
      </p:sp>
      <p:sp>
        <p:nvSpPr>
          <p:cNvPr id="3" name="Picture Placeholder 2">
            <a:extLst>
              <a:ext uri="{FF2B5EF4-FFF2-40B4-BE49-F238E27FC236}">
                <a16:creationId xmlns:a16="http://schemas.microsoft.com/office/drawing/2014/main" id="{1BBE1322-944E-410B-A503-071D16B244F1}"/>
              </a:ext>
            </a:extLst>
          </p:cNvPr>
          <p:cNvSpPr>
            <a:spLocks noGrp="1"/>
          </p:cNvSpPr>
          <p:nvPr>
            <p:ph type="pic" idx="1"/>
          </p:nvPr>
        </p:nvSpPr>
        <p:spPr>
          <a:xfrm>
            <a:off x="5183188" y="987429"/>
            <a:ext cx="6172200" cy="5092533"/>
          </a:xfrm>
        </p:spPr>
        <p:txBody>
          <a:bodyPr>
            <a:normAutofit/>
          </a:bodyPr>
          <a:lstStyle>
            <a:lvl1pPr marL="0" indent="0">
              <a:buNone/>
              <a:defRPr sz="28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för att lägga till en bild</a:t>
            </a:r>
            <a:endParaRPr lang="sv-SE" dirty="0"/>
          </a:p>
        </p:txBody>
      </p:sp>
      <p:sp>
        <p:nvSpPr>
          <p:cNvPr id="4" name="Text Placeholder 3">
            <a:extLst>
              <a:ext uri="{FF2B5EF4-FFF2-40B4-BE49-F238E27FC236}">
                <a16:creationId xmlns:a16="http://schemas.microsoft.com/office/drawing/2014/main" id="{D396F69F-E2CD-4CAC-B28E-04F7F59CDF7B}"/>
              </a:ext>
            </a:extLst>
          </p:cNvPr>
          <p:cNvSpPr>
            <a:spLocks noGrp="1"/>
          </p:cNvSpPr>
          <p:nvPr>
            <p:ph type="body" sz="half" idx="2"/>
          </p:nvPr>
        </p:nvSpPr>
        <p:spPr>
          <a:xfrm>
            <a:off x="839788" y="2057402"/>
            <a:ext cx="3932237" cy="4022563"/>
          </a:xfrm>
        </p:spPr>
        <p:txBody>
          <a:bodyPr/>
          <a:lstStyle>
            <a:lvl1pPr marL="0" indent="0">
              <a:lnSpc>
                <a:spcPct val="100000"/>
              </a:lnSpc>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5" name="Date Placeholder 4">
            <a:extLst>
              <a:ext uri="{FF2B5EF4-FFF2-40B4-BE49-F238E27FC236}">
                <a16:creationId xmlns:a16="http://schemas.microsoft.com/office/drawing/2014/main" id="{D0D6119C-D6E1-438D-B01E-CF6E63D023A2}"/>
              </a:ext>
            </a:extLst>
          </p:cNvPr>
          <p:cNvSpPr>
            <a:spLocks noGrp="1"/>
          </p:cNvSpPr>
          <p:nvPr>
            <p:ph type="dt" sz="half" idx="10"/>
          </p:nvPr>
        </p:nvSpPr>
        <p:spPr/>
        <p:txBody>
          <a:bodyPr/>
          <a:lstStyle/>
          <a:p>
            <a:fld id="{F12634F6-C518-8447-9BCD-875F25BBAC2E}" type="datetime1">
              <a:rPr lang="sv-SE" smtClean="0"/>
              <a:t>2021-11-30</a:t>
            </a:fld>
            <a:endParaRPr lang="sv-SE"/>
          </a:p>
        </p:txBody>
      </p:sp>
      <p:sp>
        <p:nvSpPr>
          <p:cNvPr id="6" name="Footer Placeholder 5">
            <a:extLst>
              <a:ext uri="{FF2B5EF4-FFF2-40B4-BE49-F238E27FC236}">
                <a16:creationId xmlns:a16="http://schemas.microsoft.com/office/drawing/2014/main" id="{F0D2FECA-0FDF-4E93-B1B1-6CF623CF2A1B}"/>
              </a:ext>
            </a:extLst>
          </p:cNvPr>
          <p:cNvSpPr>
            <a:spLocks noGrp="1"/>
          </p:cNvSpPr>
          <p:nvPr>
            <p:ph type="ftr" sz="quarter" idx="11"/>
          </p:nvPr>
        </p:nvSpPr>
        <p:spPr/>
        <p:txBody>
          <a:bodyPr/>
          <a:lstStyle/>
          <a:p>
            <a:r>
              <a:rPr lang="sv-SE"/>
              <a:t>LiU PowerPoint-mall</a:t>
            </a:r>
          </a:p>
        </p:txBody>
      </p:sp>
      <p:sp>
        <p:nvSpPr>
          <p:cNvPr id="7" name="Slide Number Placeholder 6">
            <a:extLst>
              <a:ext uri="{FF2B5EF4-FFF2-40B4-BE49-F238E27FC236}">
                <a16:creationId xmlns:a16="http://schemas.microsoft.com/office/drawing/2014/main" id="{86155D90-D9E3-425D-B3DC-406845F9C0F6}"/>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8" name="Rak 5">
            <a:extLst>
              <a:ext uri="{FF2B5EF4-FFF2-40B4-BE49-F238E27FC236}">
                <a16:creationId xmlns:a16="http://schemas.microsoft.com/office/drawing/2014/main" id="{65E233A8-C457-415A-B25B-AC4916975090}"/>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9" name="Picture 8" descr="Logotype">
            <a:extLst>
              <a:ext uri="{FF2B5EF4-FFF2-40B4-BE49-F238E27FC236}">
                <a16:creationId xmlns:a16="http://schemas.microsoft.com/office/drawing/2014/main" id="{C1102840-461E-4176-9749-A28A0655AF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grpSp>
        <p:nvGrpSpPr>
          <p:cNvPr id="15" name="Grupp 14">
            <a:extLst>
              <a:ext uri="{FF2B5EF4-FFF2-40B4-BE49-F238E27FC236}">
                <a16:creationId xmlns:a16="http://schemas.microsoft.com/office/drawing/2014/main" id="{FA44FA6B-C8B4-B24E-BE35-66CB45B39C6D}"/>
              </a:ext>
            </a:extLst>
          </p:cNvPr>
          <p:cNvGrpSpPr/>
          <p:nvPr userDrawn="1"/>
        </p:nvGrpSpPr>
        <p:grpSpPr>
          <a:xfrm>
            <a:off x="8892766" y="6251590"/>
            <a:ext cx="3263164" cy="430766"/>
            <a:chOff x="8292263" y="6210476"/>
            <a:chExt cx="3263164" cy="430766"/>
          </a:xfrm>
        </p:grpSpPr>
        <p:sp>
          <p:nvSpPr>
            <p:cNvPr id="16" name="Rektangel 15">
              <a:extLst>
                <a:ext uri="{FF2B5EF4-FFF2-40B4-BE49-F238E27FC236}">
                  <a16:creationId xmlns:a16="http://schemas.microsoft.com/office/drawing/2014/main" id="{D8D74B92-74A3-3849-B106-11AAE8C6FF1F}"/>
                </a:ext>
              </a:extLst>
            </p:cNvPr>
            <p:cNvSpPr/>
            <p:nvPr userDrawn="1"/>
          </p:nvSpPr>
          <p:spPr>
            <a:xfrm>
              <a:off x="8886180" y="6237285"/>
              <a:ext cx="2669247" cy="403957"/>
            </a:xfrm>
            <a:prstGeom prst="rect">
              <a:avLst/>
            </a:prstGeom>
          </p:spPr>
          <p:txBody>
            <a:bodyPr wrap="square">
              <a:spAutoFit/>
            </a:bodyPr>
            <a:lstStyle/>
            <a:p>
              <a:pPr algn="l">
                <a:lnSpc>
                  <a:spcPts val="1200"/>
                </a:lnSpc>
              </a:pPr>
              <a:r>
                <a:rPr lang="en-US" sz="1200" dirty="0">
                  <a:latin typeface="+mj-lt"/>
                </a:rPr>
                <a:t>NATIONELLT RESURSCENTRUM</a:t>
              </a:r>
            </a:p>
            <a:p>
              <a:pPr algn="l">
                <a:lnSpc>
                  <a:spcPts val="1200"/>
                </a:lnSpc>
              </a:pPr>
              <a:r>
                <a:rPr lang="en-US" sz="1200" dirty="0">
                  <a:latin typeface="+mj-lt"/>
                </a:rPr>
                <a:t>FÖR TEKNIKUNDERVISNING I SKOLAN</a:t>
              </a:r>
              <a:endParaRPr lang="en-GB" sz="1200" dirty="0">
                <a:latin typeface="+mj-lt"/>
              </a:endParaRPr>
            </a:p>
          </p:txBody>
        </p:sp>
        <p:sp>
          <p:nvSpPr>
            <p:cNvPr id="17" name="Rektangel 16">
              <a:extLst>
                <a:ext uri="{FF2B5EF4-FFF2-40B4-BE49-F238E27FC236}">
                  <a16:creationId xmlns:a16="http://schemas.microsoft.com/office/drawing/2014/main" id="{8D8805AC-37DF-D847-96D1-8270F82C1B24}"/>
                </a:ext>
              </a:extLst>
            </p:cNvPr>
            <p:cNvSpPr/>
            <p:nvPr userDrawn="1"/>
          </p:nvSpPr>
          <p:spPr>
            <a:xfrm>
              <a:off x="8292263" y="6237285"/>
              <a:ext cx="593916" cy="250068"/>
            </a:xfrm>
            <a:prstGeom prst="rect">
              <a:avLst/>
            </a:prstGeom>
          </p:spPr>
          <p:txBody>
            <a:bodyPr wrap="square">
              <a:spAutoFit/>
            </a:bodyPr>
            <a:lstStyle/>
            <a:p>
              <a:pPr algn="r">
                <a:lnSpc>
                  <a:spcPts val="1200"/>
                </a:lnSpc>
              </a:pPr>
              <a:r>
                <a:rPr lang="en-US" sz="1200" b="1" i="0" dirty="0">
                  <a:latin typeface="KorolevLiU Bold" pitchFamily="2" charset="77"/>
                </a:rPr>
                <a:t>CETIS</a:t>
              </a:r>
              <a:endParaRPr lang="en-GB" sz="1200" b="1" i="0" dirty="0">
                <a:latin typeface="KorolevLiU Bold" pitchFamily="2" charset="77"/>
              </a:endParaRPr>
            </a:p>
          </p:txBody>
        </p:sp>
        <p:cxnSp>
          <p:nvCxnSpPr>
            <p:cNvPr id="18" name="Rak 17">
              <a:extLst>
                <a:ext uri="{FF2B5EF4-FFF2-40B4-BE49-F238E27FC236}">
                  <a16:creationId xmlns:a16="http://schemas.microsoft.com/office/drawing/2014/main" id="{4DEE6AE9-DF15-E34F-94D2-ED7328C41B1D}"/>
                </a:ext>
              </a:extLst>
            </p:cNvPr>
            <p:cNvCxnSpPr>
              <a:cxnSpLocks/>
            </p:cNvCxnSpPr>
            <p:nvPr userDrawn="1"/>
          </p:nvCxnSpPr>
          <p:spPr>
            <a:xfrm>
              <a:off x="8886180" y="6210476"/>
              <a:ext cx="0" cy="3939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76477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37040-A9FD-4D9F-927E-3D89FFE81C35}"/>
              </a:ext>
            </a:extLst>
          </p:cNvPr>
          <p:cNvSpPr>
            <a:spLocks noGrp="1"/>
          </p:cNvSpPr>
          <p:nvPr>
            <p:ph type="title"/>
          </p:nvPr>
        </p:nvSpPr>
        <p:spPr/>
        <p:txBody>
          <a:bodyPr/>
          <a:lstStyle/>
          <a:p>
            <a:r>
              <a:rPr lang="sv-SE"/>
              <a:t>Klicka här för att ändra mall för rubrikformat</a:t>
            </a:r>
            <a:endParaRPr lang="sv-SE" dirty="0"/>
          </a:p>
        </p:txBody>
      </p:sp>
      <p:sp>
        <p:nvSpPr>
          <p:cNvPr id="3" name="Vertical Text Placeholder 2">
            <a:extLst>
              <a:ext uri="{FF2B5EF4-FFF2-40B4-BE49-F238E27FC236}">
                <a16:creationId xmlns:a16="http://schemas.microsoft.com/office/drawing/2014/main" id="{303F4497-9EDB-4DEA-8405-69C17F3ABC86}"/>
              </a:ext>
            </a:extLst>
          </p:cNvPr>
          <p:cNvSpPr>
            <a:spLocks noGrp="1"/>
          </p:cNvSpPr>
          <p:nvPr>
            <p:ph type="body" orient="vert" idx="1"/>
          </p:nvPr>
        </p:nvSpPr>
        <p:spPr/>
        <p:txBody>
          <a:bodyPr vert="eaVert"/>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Date Placeholder 3">
            <a:extLst>
              <a:ext uri="{FF2B5EF4-FFF2-40B4-BE49-F238E27FC236}">
                <a16:creationId xmlns:a16="http://schemas.microsoft.com/office/drawing/2014/main" id="{E02985C7-46FC-4066-B9D3-B0D0DB8037A9}"/>
              </a:ext>
            </a:extLst>
          </p:cNvPr>
          <p:cNvSpPr>
            <a:spLocks noGrp="1"/>
          </p:cNvSpPr>
          <p:nvPr>
            <p:ph type="dt" sz="half" idx="10"/>
          </p:nvPr>
        </p:nvSpPr>
        <p:spPr/>
        <p:txBody>
          <a:bodyPr/>
          <a:lstStyle/>
          <a:p>
            <a:fld id="{2517F516-837E-3C40-BC80-453250E5C1D6}" type="datetime1">
              <a:rPr lang="sv-SE" smtClean="0"/>
              <a:t>2021-11-30</a:t>
            </a:fld>
            <a:endParaRPr lang="sv-SE"/>
          </a:p>
        </p:txBody>
      </p:sp>
      <p:sp>
        <p:nvSpPr>
          <p:cNvPr id="5" name="Footer Placeholder 4">
            <a:extLst>
              <a:ext uri="{FF2B5EF4-FFF2-40B4-BE49-F238E27FC236}">
                <a16:creationId xmlns:a16="http://schemas.microsoft.com/office/drawing/2014/main" id="{CCD83B8B-54A4-4A15-BB63-FCDC3A44F50E}"/>
              </a:ext>
            </a:extLst>
          </p:cNvPr>
          <p:cNvSpPr>
            <a:spLocks noGrp="1"/>
          </p:cNvSpPr>
          <p:nvPr>
            <p:ph type="ftr" sz="quarter" idx="11"/>
          </p:nvPr>
        </p:nvSpPr>
        <p:spPr/>
        <p:txBody>
          <a:bodyPr/>
          <a:lstStyle/>
          <a:p>
            <a:r>
              <a:rPr lang="sv-SE"/>
              <a:t>LiU PowerPoint-mall</a:t>
            </a:r>
          </a:p>
        </p:txBody>
      </p:sp>
      <p:sp>
        <p:nvSpPr>
          <p:cNvPr id="6" name="Slide Number Placeholder 5">
            <a:extLst>
              <a:ext uri="{FF2B5EF4-FFF2-40B4-BE49-F238E27FC236}">
                <a16:creationId xmlns:a16="http://schemas.microsoft.com/office/drawing/2014/main" id="{18F9CEAC-1427-4BEA-8982-30CAE04DC3CA}"/>
              </a:ext>
            </a:extLst>
          </p:cNvPr>
          <p:cNvSpPr>
            <a:spLocks noGrp="1"/>
          </p:cNvSpPr>
          <p:nvPr>
            <p:ph type="sldNum" sz="quarter" idx="12"/>
          </p:nvPr>
        </p:nvSpPr>
        <p:spPr/>
        <p:txBody>
          <a:bodyPr/>
          <a:lstStyle/>
          <a:p>
            <a:fld id="{1D05C8B6-EC5E-42D9-8D75-1E05D6428564}" type="slidenum">
              <a:rPr lang="sv-SE" smtClean="0"/>
              <a:t>‹#›</a:t>
            </a:fld>
            <a:endParaRPr lang="sv-SE"/>
          </a:p>
        </p:txBody>
      </p:sp>
    </p:spTree>
    <p:extLst>
      <p:ext uri="{BB962C8B-B14F-4D97-AF65-F5344CB8AC3E}">
        <p14:creationId xmlns:p14="http://schemas.microsoft.com/office/powerpoint/2010/main" val="337709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B31E45-D6F3-4F73-BEDF-5BEDAFC5A51E}"/>
              </a:ext>
            </a:extLst>
          </p:cNvPr>
          <p:cNvSpPr>
            <a:spLocks noGrp="1"/>
          </p:cNvSpPr>
          <p:nvPr>
            <p:ph type="title" orient="vert"/>
          </p:nvPr>
        </p:nvSpPr>
        <p:spPr>
          <a:xfrm>
            <a:off x="8724902" y="365125"/>
            <a:ext cx="2628900" cy="5811838"/>
          </a:xfrm>
        </p:spPr>
        <p:txBody>
          <a:bodyPr vert="eaVert"/>
          <a:lstStyle/>
          <a:p>
            <a:r>
              <a:rPr lang="sv-SE"/>
              <a:t>Klicka här för att ändra mall för rubrikformat</a:t>
            </a:r>
          </a:p>
        </p:txBody>
      </p:sp>
      <p:sp>
        <p:nvSpPr>
          <p:cNvPr id="3" name="Vertical Text Placeholder 2">
            <a:extLst>
              <a:ext uri="{FF2B5EF4-FFF2-40B4-BE49-F238E27FC236}">
                <a16:creationId xmlns:a16="http://schemas.microsoft.com/office/drawing/2014/main" id="{237266AE-17DB-428F-A2F6-8D0CA1386FDC}"/>
              </a:ext>
            </a:extLst>
          </p:cNvPr>
          <p:cNvSpPr>
            <a:spLocks noGrp="1"/>
          </p:cNvSpPr>
          <p:nvPr>
            <p:ph type="body" orient="vert" idx="1"/>
          </p:nvPr>
        </p:nvSpPr>
        <p:spPr>
          <a:xfrm>
            <a:off x="838203" y="365125"/>
            <a:ext cx="7734300" cy="5811838"/>
          </a:xfrm>
        </p:spPr>
        <p:txBody>
          <a:bodyPr vert="eaVert"/>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Date Placeholder 3">
            <a:extLst>
              <a:ext uri="{FF2B5EF4-FFF2-40B4-BE49-F238E27FC236}">
                <a16:creationId xmlns:a16="http://schemas.microsoft.com/office/drawing/2014/main" id="{AEF4654A-FDE6-4601-9D75-FA956B136DD2}"/>
              </a:ext>
            </a:extLst>
          </p:cNvPr>
          <p:cNvSpPr>
            <a:spLocks noGrp="1"/>
          </p:cNvSpPr>
          <p:nvPr>
            <p:ph type="dt" sz="half" idx="10"/>
          </p:nvPr>
        </p:nvSpPr>
        <p:spPr>
          <a:xfrm rot="5400000">
            <a:off x="11103000" y="5049000"/>
            <a:ext cx="1818000" cy="360000"/>
          </a:xfrm>
        </p:spPr>
        <p:txBody>
          <a:bodyPr/>
          <a:lstStyle/>
          <a:p>
            <a:fld id="{EE4A903A-F2D3-A242-8BFD-1882D26C2CAA}" type="datetime1">
              <a:rPr lang="sv-SE" smtClean="0"/>
              <a:t>2021-11-30</a:t>
            </a:fld>
            <a:endParaRPr lang="sv-SE"/>
          </a:p>
        </p:txBody>
      </p:sp>
      <p:sp>
        <p:nvSpPr>
          <p:cNvPr id="5" name="Footer Placeholder 4">
            <a:extLst>
              <a:ext uri="{FF2B5EF4-FFF2-40B4-BE49-F238E27FC236}">
                <a16:creationId xmlns:a16="http://schemas.microsoft.com/office/drawing/2014/main" id="{74C8F030-2FCB-40E4-B64D-2629C80F11C6}"/>
              </a:ext>
            </a:extLst>
          </p:cNvPr>
          <p:cNvSpPr>
            <a:spLocks noGrp="1"/>
          </p:cNvSpPr>
          <p:nvPr>
            <p:ph type="ftr" sz="quarter" idx="11"/>
          </p:nvPr>
        </p:nvSpPr>
        <p:spPr>
          <a:xfrm rot="5400000">
            <a:off x="9852000" y="1980000"/>
            <a:ext cx="4320000" cy="360000"/>
          </a:xfrm>
        </p:spPr>
        <p:txBody>
          <a:bodyPr lIns="180000"/>
          <a:lstStyle/>
          <a:p>
            <a:r>
              <a:rPr lang="sv-SE"/>
              <a:t>LiU PowerPoint-mall</a:t>
            </a:r>
          </a:p>
        </p:txBody>
      </p:sp>
      <p:sp>
        <p:nvSpPr>
          <p:cNvPr id="6" name="Slide Number Placeholder 5">
            <a:extLst>
              <a:ext uri="{FF2B5EF4-FFF2-40B4-BE49-F238E27FC236}">
                <a16:creationId xmlns:a16="http://schemas.microsoft.com/office/drawing/2014/main" id="{906C8C35-D10B-42B0-92F4-58D676FE1049}"/>
              </a:ext>
            </a:extLst>
          </p:cNvPr>
          <p:cNvSpPr>
            <a:spLocks noGrp="1"/>
          </p:cNvSpPr>
          <p:nvPr>
            <p:ph type="sldNum" sz="quarter" idx="12"/>
          </p:nvPr>
        </p:nvSpPr>
        <p:spPr>
          <a:xfrm rot="5400000">
            <a:off x="11652000" y="6318000"/>
            <a:ext cx="720000" cy="360000"/>
          </a:xfrm>
        </p:spPr>
        <p:txBody>
          <a:bodyPr rIns="180000"/>
          <a:lstStyle/>
          <a:p>
            <a:fld id="{1D05C8B6-EC5E-42D9-8D75-1E05D6428564}" type="slidenum">
              <a:rPr lang="sv-SE" smtClean="0"/>
              <a:t>‹#›</a:t>
            </a:fld>
            <a:endParaRPr lang="sv-SE"/>
          </a:p>
        </p:txBody>
      </p:sp>
    </p:spTree>
    <p:extLst>
      <p:ext uri="{BB962C8B-B14F-4D97-AF65-F5344CB8AC3E}">
        <p14:creationId xmlns:p14="http://schemas.microsoft.com/office/powerpoint/2010/main" val="666138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l">
              <a:defRPr sz="6000"/>
            </a:lvl1pPr>
          </a:lstStyle>
          <a:p>
            <a:r>
              <a:rPr lang="en-US"/>
              <a:t>Click to edit Master title style</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10"/>
            <a:ext cx="9144000" cy="1828801"/>
          </a:xfrm>
        </p:spPr>
        <p:txBody>
          <a:bodyPr>
            <a:noAutofit/>
          </a:bodyPr>
          <a:lstStyle>
            <a:lvl1pPr marL="0" indent="0" algn="l">
              <a:buNone/>
              <a:defRPr sz="24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a:t>Click to edit Master subtitle style</a:t>
            </a:r>
            <a:endParaRPr lang="sv-SE" dirty="0"/>
          </a:p>
        </p:txBody>
      </p:sp>
      <p:pic>
        <p:nvPicPr>
          <p:cNvPr id="10" name="Picture 9" descr="Logotype">
            <a:extLst>
              <a:ext uri="{FF2B5EF4-FFF2-40B4-BE49-F238E27FC236}">
                <a16:creationId xmlns:a16="http://schemas.microsoft.com/office/drawing/2014/main" id="{44593C68-7ABA-4D9B-BC13-C4AC7ACB96CD}"/>
              </a:ext>
            </a:extLst>
          </p:cNvPr>
          <p:cNvPicPr preferRelativeResize="0">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8" y="5612106"/>
            <a:ext cx="3375001" cy="1193349"/>
          </a:xfrm>
          <a:prstGeom prst="rect">
            <a:avLst/>
          </a:prstGeom>
        </p:spPr>
      </p:pic>
    </p:spTree>
    <p:extLst>
      <p:ext uri="{BB962C8B-B14F-4D97-AF65-F5344CB8AC3E}">
        <p14:creationId xmlns:p14="http://schemas.microsoft.com/office/powerpoint/2010/main" val="3221335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Avslu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ctr">
              <a:defRPr sz="2400"/>
            </a:lvl1pPr>
          </a:lstStyle>
          <a:p>
            <a:r>
              <a:rPr lang="en-US"/>
              <a:t>Click to edit Master title style</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00"/>
            <a:ext cx="9144000" cy="1828800"/>
          </a:xfrm>
        </p:spPr>
        <p:txBody>
          <a:bodyPr>
            <a:noAutofit/>
          </a:bodyPr>
          <a:lstStyle>
            <a:lvl1pPr marL="0" indent="0" algn="ctr">
              <a:buNone/>
              <a:defRPr sz="60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a:t>Click to edit Master subtitle style</a:t>
            </a:r>
            <a:endParaRPr lang="sv-SE" dirty="0"/>
          </a:p>
        </p:txBody>
      </p:sp>
      <p:pic>
        <p:nvPicPr>
          <p:cNvPr id="10" name="Picture 9" descr="Logotype">
            <a:extLst>
              <a:ext uri="{FF2B5EF4-FFF2-40B4-BE49-F238E27FC236}">
                <a16:creationId xmlns:a16="http://schemas.microsoft.com/office/drawing/2014/main" id="{AD5F49A3-8486-4AE6-8EA6-90C3CC568910}"/>
              </a:ext>
            </a:extLst>
          </p:cNvPr>
          <p:cNvPicPr preferRelativeResize="0">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8" y="5612106"/>
            <a:ext cx="3375001" cy="1193349"/>
          </a:xfrm>
          <a:prstGeom prst="rect">
            <a:avLst/>
          </a:prstGeom>
        </p:spPr>
      </p:pic>
    </p:spTree>
    <p:extLst>
      <p:ext uri="{BB962C8B-B14F-4D97-AF65-F5344CB8AC3E}">
        <p14:creationId xmlns:p14="http://schemas.microsoft.com/office/powerpoint/2010/main" val="3925494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5322-5373-499E-AF2D-2170CC9A00DC}"/>
              </a:ext>
            </a:extLst>
          </p:cNvPr>
          <p:cNvSpPr>
            <a:spLocks noGrp="1"/>
          </p:cNvSpPr>
          <p:nvPr>
            <p:ph type="title"/>
          </p:nvPr>
        </p:nvSpPr>
        <p:spPr>
          <a:xfrm>
            <a:off x="831851" y="1519242"/>
            <a:ext cx="10515600" cy="1909758"/>
          </a:xfrm>
        </p:spPr>
        <p:txBody>
          <a:bodyPr anchor="b">
            <a:normAutofit/>
          </a:bodyPr>
          <a:lstStyle>
            <a:lvl1pPr>
              <a:defRPr sz="3600"/>
            </a:lvl1pPr>
          </a:lstStyle>
          <a:p>
            <a:r>
              <a:rPr lang="en-US" dirty="0"/>
              <a:t>Click to edit Master title style</a:t>
            </a:r>
            <a:endParaRPr lang="sv-SE" dirty="0"/>
          </a:p>
        </p:txBody>
      </p:sp>
      <p:sp>
        <p:nvSpPr>
          <p:cNvPr id="3" name="Text Placeholder 2">
            <a:extLst>
              <a:ext uri="{FF2B5EF4-FFF2-40B4-BE49-F238E27FC236}">
                <a16:creationId xmlns:a16="http://schemas.microsoft.com/office/drawing/2014/main" id="{380AD21B-931A-4064-8D73-165D96D916F3}"/>
              </a:ext>
            </a:extLst>
          </p:cNvPr>
          <p:cNvSpPr>
            <a:spLocks noGrp="1"/>
          </p:cNvSpPr>
          <p:nvPr>
            <p:ph type="body" idx="1"/>
          </p:nvPr>
        </p:nvSpPr>
        <p:spPr>
          <a:xfrm>
            <a:off x="831851" y="3502800"/>
            <a:ext cx="10515600" cy="2628000"/>
          </a:xfrm>
        </p:spPr>
        <p:txBody>
          <a:bodyPr/>
          <a:lstStyle>
            <a:lvl1pPr marL="0" indent="0">
              <a:lnSpc>
                <a:spcPct val="100000"/>
              </a:lnSpc>
              <a:buNone/>
              <a:defRPr sz="2400">
                <a:solidFill>
                  <a:schemeClr val="tx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D9D274-9D58-4C59-BF24-08319E8A8277}"/>
              </a:ext>
            </a:extLst>
          </p:cNvPr>
          <p:cNvSpPr>
            <a:spLocks noGrp="1"/>
          </p:cNvSpPr>
          <p:nvPr>
            <p:ph type="dt" sz="half" idx="10"/>
          </p:nvPr>
        </p:nvSpPr>
        <p:spPr/>
        <p:txBody>
          <a:bodyPr/>
          <a:lstStyle/>
          <a:p>
            <a:fld id="{CF6A1DFB-0456-1647-A9DA-AC5AC7141480}" type="datetime1">
              <a:rPr lang="sv-SE" smtClean="0"/>
              <a:t>2021-11-30</a:t>
            </a:fld>
            <a:endParaRPr lang="sv-SE"/>
          </a:p>
        </p:txBody>
      </p:sp>
      <p:sp>
        <p:nvSpPr>
          <p:cNvPr id="5" name="Footer Placeholder 4">
            <a:extLst>
              <a:ext uri="{FF2B5EF4-FFF2-40B4-BE49-F238E27FC236}">
                <a16:creationId xmlns:a16="http://schemas.microsoft.com/office/drawing/2014/main" id="{A0AFF1B3-BEF7-476C-9C24-6F6824C23A59}"/>
              </a:ext>
            </a:extLst>
          </p:cNvPr>
          <p:cNvSpPr>
            <a:spLocks noGrp="1"/>
          </p:cNvSpPr>
          <p:nvPr>
            <p:ph type="ftr" sz="quarter" idx="11"/>
          </p:nvPr>
        </p:nvSpPr>
        <p:spPr/>
        <p:txBody>
          <a:bodyPr/>
          <a:lstStyle/>
          <a:p>
            <a:r>
              <a:rPr lang="sv-SE"/>
              <a:t>LiU PowerPoint-mall</a:t>
            </a:r>
          </a:p>
        </p:txBody>
      </p:sp>
      <p:sp>
        <p:nvSpPr>
          <p:cNvPr id="6" name="Slide Number Placeholder 5">
            <a:extLst>
              <a:ext uri="{FF2B5EF4-FFF2-40B4-BE49-F238E27FC236}">
                <a16:creationId xmlns:a16="http://schemas.microsoft.com/office/drawing/2014/main" id="{85ADCECA-8742-4DDD-8038-0C0682EA7913}"/>
              </a:ext>
            </a:extLst>
          </p:cNvPr>
          <p:cNvSpPr>
            <a:spLocks noGrp="1"/>
          </p:cNvSpPr>
          <p:nvPr>
            <p:ph type="sldNum" sz="quarter" idx="12"/>
          </p:nvPr>
        </p:nvSpPr>
        <p:spPr/>
        <p:txBody>
          <a:bodyPr/>
          <a:lstStyle/>
          <a:p>
            <a:fld id="{1D05C8B6-EC5E-42D9-8D75-1E05D6428564}" type="slidenum">
              <a:rPr lang="sv-SE" smtClean="0"/>
              <a:t>‹#›</a:t>
            </a:fld>
            <a:endParaRPr lang="sv-SE"/>
          </a:p>
        </p:txBody>
      </p:sp>
      <p:pic>
        <p:nvPicPr>
          <p:cNvPr id="9" name="Picture 8" descr="Logotype">
            <a:extLst>
              <a:ext uri="{FF2B5EF4-FFF2-40B4-BE49-F238E27FC236}">
                <a16:creationId xmlns:a16="http://schemas.microsoft.com/office/drawing/2014/main" id="{FCFA31B6-BC02-4354-A1DB-49F7B0C933D9}"/>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grpSp>
        <p:nvGrpSpPr>
          <p:cNvPr id="13" name="Grupp 12">
            <a:extLst>
              <a:ext uri="{FF2B5EF4-FFF2-40B4-BE49-F238E27FC236}">
                <a16:creationId xmlns:a16="http://schemas.microsoft.com/office/drawing/2014/main" id="{4B64CEEB-7D69-EA4B-8A6B-A14AEA8D3BCB}"/>
              </a:ext>
            </a:extLst>
          </p:cNvPr>
          <p:cNvGrpSpPr/>
          <p:nvPr userDrawn="1"/>
        </p:nvGrpSpPr>
        <p:grpSpPr>
          <a:xfrm>
            <a:off x="8892766" y="6251590"/>
            <a:ext cx="3263164" cy="430766"/>
            <a:chOff x="8292263" y="6210476"/>
            <a:chExt cx="3263164" cy="430766"/>
          </a:xfrm>
        </p:grpSpPr>
        <p:sp>
          <p:nvSpPr>
            <p:cNvPr id="14" name="Rektangel 13">
              <a:extLst>
                <a:ext uri="{FF2B5EF4-FFF2-40B4-BE49-F238E27FC236}">
                  <a16:creationId xmlns:a16="http://schemas.microsoft.com/office/drawing/2014/main" id="{FBE874C6-1161-9647-9E95-5CD82E0AE2FB}"/>
                </a:ext>
              </a:extLst>
            </p:cNvPr>
            <p:cNvSpPr/>
            <p:nvPr userDrawn="1"/>
          </p:nvSpPr>
          <p:spPr>
            <a:xfrm>
              <a:off x="8886180" y="6237285"/>
              <a:ext cx="2669247" cy="403957"/>
            </a:xfrm>
            <a:prstGeom prst="rect">
              <a:avLst/>
            </a:prstGeom>
          </p:spPr>
          <p:txBody>
            <a:bodyPr wrap="square">
              <a:spAutoFit/>
            </a:bodyPr>
            <a:lstStyle/>
            <a:p>
              <a:pPr algn="l">
                <a:lnSpc>
                  <a:spcPts val="1200"/>
                </a:lnSpc>
              </a:pPr>
              <a:r>
                <a:rPr lang="en-US" sz="1200" dirty="0">
                  <a:latin typeface="+mj-lt"/>
                </a:rPr>
                <a:t>NATIONELLT RESURSCENTRUM</a:t>
              </a:r>
            </a:p>
            <a:p>
              <a:pPr algn="l">
                <a:lnSpc>
                  <a:spcPts val="1200"/>
                </a:lnSpc>
              </a:pPr>
              <a:r>
                <a:rPr lang="en-US" sz="1200" dirty="0">
                  <a:latin typeface="+mj-lt"/>
                </a:rPr>
                <a:t>FÖR TEKNIKUNDERVISNING I SKOLAN</a:t>
              </a:r>
              <a:endParaRPr lang="en-GB" sz="1200" dirty="0">
                <a:latin typeface="+mj-lt"/>
              </a:endParaRPr>
            </a:p>
          </p:txBody>
        </p:sp>
        <p:sp>
          <p:nvSpPr>
            <p:cNvPr id="15" name="Rektangel 14">
              <a:extLst>
                <a:ext uri="{FF2B5EF4-FFF2-40B4-BE49-F238E27FC236}">
                  <a16:creationId xmlns:a16="http://schemas.microsoft.com/office/drawing/2014/main" id="{6A419D2A-0B50-8840-B9C5-92EB14B4CE72}"/>
                </a:ext>
              </a:extLst>
            </p:cNvPr>
            <p:cNvSpPr/>
            <p:nvPr userDrawn="1"/>
          </p:nvSpPr>
          <p:spPr>
            <a:xfrm>
              <a:off x="8292263" y="6237285"/>
              <a:ext cx="593916" cy="250068"/>
            </a:xfrm>
            <a:prstGeom prst="rect">
              <a:avLst/>
            </a:prstGeom>
          </p:spPr>
          <p:txBody>
            <a:bodyPr wrap="square">
              <a:spAutoFit/>
            </a:bodyPr>
            <a:lstStyle/>
            <a:p>
              <a:pPr algn="r">
                <a:lnSpc>
                  <a:spcPts val="1200"/>
                </a:lnSpc>
              </a:pPr>
              <a:r>
                <a:rPr lang="en-US" sz="1200" b="1" i="0" dirty="0">
                  <a:latin typeface="KorolevLiU Bold" pitchFamily="2" charset="77"/>
                </a:rPr>
                <a:t>CETIS</a:t>
              </a:r>
              <a:endParaRPr lang="en-GB" sz="1200" b="1" i="0" dirty="0">
                <a:latin typeface="KorolevLiU Bold" pitchFamily="2" charset="77"/>
              </a:endParaRPr>
            </a:p>
          </p:txBody>
        </p:sp>
        <p:cxnSp>
          <p:nvCxnSpPr>
            <p:cNvPr id="16" name="Rak 15">
              <a:extLst>
                <a:ext uri="{FF2B5EF4-FFF2-40B4-BE49-F238E27FC236}">
                  <a16:creationId xmlns:a16="http://schemas.microsoft.com/office/drawing/2014/main" id="{0CD5F226-554B-7F43-91FC-F119011B6A26}"/>
                </a:ext>
              </a:extLst>
            </p:cNvPr>
            <p:cNvCxnSpPr>
              <a:cxnSpLocks/>
            </p:cNvCxnSpPr>
            <p:nvPr userDrawn="1"/>
          </p:nvCxnSpPr>
          <p:spPr>
            <a:xfrm>
              <a:off x="8886180" y="6210476"/>
              <a:ext cx="0" cy="3939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95546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5F28-9CA8-4998-8631-C03E7886FE15}"/>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F83CC860-BB16-4E0C-B870-8B2366E75AF0}"/>
              </a:ext>
            </a:extLst>
          </p:cNvPr>
          <p:cNvSpPr>
            <a:spLocks noGrp="1"/>
          </p:cNvSpPr>
          <p:nvPr>
            <p:ph idx="1"/>
          </p:nvPr>
        </p:nvSpPr>
        <p:spPr>
          <a:xfrm>
            <a:off x="838200" y="1825626"/>
            <a:ext cx="10515600" cy="425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Date Placeholder 3">
            <a:extLst>
              <a:ext uri="{FF2B5EF4-FFF2-40B4-BE49-F238E27FC236}">
                <a16:creationId xmlns:a16="http://schemas.microsoft.com/office/drawing/2014/main" id="{FB2F96C9-5579-4CED-A338-A836AEE06E7E}"/>
              </a:ext>
            </a:extLst>
          </p:cNvPr>
          <p:cNvSpPr>
            <a:spLocks noGrp="1"/>
          </p:cNvSpPr>
          <p:nvPr>
            <p:ph type="dt" sz="half" idx="10"/>
          </p:nvPr>
        </p:nvSpPr>
        <p:spPr/>
        <p:txBody>
          <a:bodyPr/>
          <a:lstStyle/>
          <a:p>
            <a:fld id="{D61E71BB-7E11-974E-B331-A81C1B951ED1}" type="datetime1">
              <a:rPr lang="sv-SE" smtClean="0"/>
              <a:t>2021-11-30</a:t>
            </a:fld>
            <a:endParaRPr lang="sv-SE"/>
          </a:p>
        </p:txBody>
      </p:sp>
      <p:sp>
        <p:nvSpPr>
          <p:cNvPr id="5" name="Footer Placeholder 4">
            <a:extLst>
              <a:ext uri="{FF2B5EF4-FFF2-40B4-BE49-F238E27FC236}">
                <a16:creationId xmlns:a16="http://schemas.microsoft.com/office/drawing/2014/main" id="{835A41CD-1A6A-456B-BCAE-4B73471B30D0}"/>
              </a:ext>
            </a:extLst>
          </p:cNvPr>
          <p:cNvSpPr>
            <a:spLocks noGrp="1"/>
          </p:cNvSpPr>
          <p:nvPr>
            <p:ph type="ftr" sz="quarter" idx="11"/>
          </p:nvPr>
        </p:nvSpPr>
        <p:spPr/>
        <p:txBody>
          <a:bodyPr/>
          <a:lstStyle/>
          <a:p>
            <a:r>
              <a:rPr lang="sv-SE"/>
              <a:t>LiU PowerPoint-mall</a:t>
            </a:r>
          </a:p>
        </p:txBody>
      </p:sp>
      <p:sp>
        <p:nvSpPr>
          <p:cNvPr id="6" name="Slide Number Placeholder 5">
            <a:extLst>
              <a:ext uri="{FF2B5EF4-FFF2-40B4-BE49-F238E27FC236}">
                <a16:creationId xmlns:a16="http://schemas.microsoft.com/office/drawing/2014/main" id="{9E8AF9EE-7694-4BC1-BDBC-514D317EEE90}"/>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9" name="Rak 5">
            <a:extLst>
              <a:ext uri="{FF2B5EF4-FFF2-40B4-BE49-F238E27FC236}">
                <a16:creationId xmlns:a16="http://schemas.microsoft.com/office/drawing/2014/main" id="{D2B6CEC0-7FA1-4DD6-9711-E98236C44181}"/>
              </a:ext>
            </a:extLst>
          </p:cNvPr>
          <p:cNvCxnSpPr>
            <a:cxnSpLocks/>
          </p:cNvCxnSpPr>
          <p:nvPr/>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20" name="Picture 19" descr="Logotype">
            <a:extLst>
              <a:ext uri="{FF2B5EF4-FFF2-40B4-BE49-F238E27FC236}">
                <a16:creationId xmlns:a16="http://schemas.microsoft.com/office/drawing/2014/main" id="{38E76754-54E4-4E46-A42B-165CB1D0435C}"/>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grpSp>
        <p:nvGrpSpPr>
          <p:cNvPr id="14" name="Grupp 13">
            <a:extLst>
              <a:ext uri="{FF2B5EF4-FFF2-40B4-BE49-F238E27FC236}">
                <a16:creationId xmlns:a16="http://schemas.microsoft.com/office/drawing/2014/main" id="{C0397816-4A49-B840-8300-AE782C195A67}"/>
              </a:ext>
            </a:extLst>
          </p:cNvPr>
          <p:cNvGrpSpPr/>
          <p:nvPr userDrawn="1"/>
        </p:nvGrpSpPr>
        <p:grpSpPr>
          <a:xfrm>
            <a:off x="8892766" y="6251590"/>
            <a:ext cx="3263164" cy="430766"/>
            <a:chOff x="8292263" y="6210476"/>
            <a:chExt cx="3263164" cy="430766"/>
          </a:xfrm>
        </p:grpSpPr>
        <p:sp>
          <p:nvSpPr>
            <p:cNvPr id="15" name="Rektangel 14">
              <a:extLst>
                <a:ext uri="{FF2B5EF4-FFF2-40B4-BE49-F238E27FC236}">
                  <a16:creationId xmlns:a16="http://schemas.microsoft.com/office/drawing/2014/main" id="{47E3E39B-6D94-A948-A789-2347509EDB69}"/>
                </a:ext>
              </a:extLst>
            </p:cNvPr>
            <p:cNvSpPr/>
            <p:nvPr userDrawn="1"/>
          </p:nvSpPr>
          <p:spPr>
            <a:xfrm>
              <a:off x="8886180" y="6237285"/>
              <a:ext cx="2669247" cy="403957"/>
            </a:xfrm>
            <a:prstGeom prst="rect">
              <a:avLst/>
            </a:prstGeom>
          </p:spPr>
          <p:txBody>
            <a:bodyPr wrap="square">
              <a:spAutoFit/>
            </a:bodyPr>
            <a:lstStyle/>
            <a:p>
              <a:pPr algn="l">
                <a:lnSpc>
                  <a:spcPts val="1200"/>
                </a:lnSpc>
              </a:pPr>
              <a:r>
                <a:rPr lang="en-US" sz="1200" dirty="0">
                  <a:latin typeface="+mj-lt"/>
                </a:rPr>
                <a:t>NATIONELLT RESURSCENTRUM</a:t>
              </a:r>
            </a:p>
            <a:p>
              <a:pPr algn="l">
                <a:lnSpc>
                  <a:spcPts val="1200"/>
                </a:lnSpc>
              </a:pPr>
              <a:r>
                <a:rPr lang="en-US" sz="1200" dirty="0">
                  <a:latin typeface="+mj-lt"/>
                </a:rPr>
                <a:t>FÖR TEKNIKUNDERVISNING I SKOLAN</a:t>
              </a:r>
              <a:endParaRPr lang="en-GB" sz="1200" dirty="0">
                <a:latin typeface="+mj-lt"/>
              </a:endParaRPr>
            </a:p>
          </p:txBody>
        </p:sp>
        <p:sp>
          <p:nvSpPr>
            <p:cNvPr id="16" name="Rektangel 15">
              <a:extLst>
                <a:ext uri="{FF2B5EF4-FFF2-40B4-BE49-F238E27FC236}">
                  <a16:creationId xmlns:a16="http://schemas.microsoft.com/office/drawing/2014/main" id="{D86DC069-19DF-F145-955E-BC12971E1BA7}"/>
                </a:ext>
              </a:extLst>
            </p:cNvPr>
            <p:cNvSpPr/>
            <p:nvPr userDrawn="1"/>
          </p:nvSpPr>
          <p:spPr>
            <a:xfrm>
              <a:off x="8292263" y="6237285"/>
              <a:ext cx="593916" cy="250068"/>
            </a:xfrm>
            <a:prstGeom prst="rect">
              <a:avLst/>
            </a:prstGeom>
          </p:spPr>
          <p:txBody>
            <a:bodyPr wrap="square">
              <a:spAutoFit/>
            </a:bodyPr>
            <a:lstStyle/>
            <a:p>
              <a:pPr algn="r">
                <a:lnSpc>
                  <a:spcPts val="1200"/>
                </a:lnSpc>
              </a:pPr>
              <a:r>
                <a:rPr lang="en-US" sz="1200" b="1" i="0" dirty="0">
                  <a:latin typeface="KorolevLiU Bold" pitchFamily="2" charset="77"/>
                </a:rPr>
                <a:t>CETIS</a:t>
              </a:r>
              <a:endParaRPr lang="en-GB" sz="1200" b="1" i="0" dirty="0">
                <a:latin typeface="KorolevLiU Bold" pitchFamily="2" charset="77"/>
              </a:endParaRPr>
            </a:p>
          </p:txBody>
        </p:sp>
        <p:cxnSp>
          <p:nvCxnSpPr>
            <p:cNvPr id="17" name="Rak 16">
              <a:extLst>
                <a:ext uri="{FF2B5EF4-FFF2-40B4-BE49-F238E27FC236}">
                  <a16:creationId xmlns:a16="http://schemas.microsoft.com/office/drawing/2014/main" id="{0C919B8E-480F-9E49-924F-BAB6854C0167}"/>
                </a:ext>
              </a:extLst>
            </p:cNvPr>
            <p:cNvCxnSpPr>
              <a:cxnSpLocks/>
            </p:cNvCxnSpPr>
            <p:nvPr userDrawn="1"/>
          </p:nvCxnSpPr>
          <p:spPr>
            <a:xfrm>
              <a:off x="8886180" y="6210476"/>
              <a:ext cx="0" cy="3939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99676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E5D60-9FEA-4061-AE29-F7A1A0AE668D}"/>
              </a:ext>
            </a:extLst>
          </p:cNvPr>
          <p:cNvSpPr>
            <a:spLocks noGrp="1"/>
          </p:cNvSpPr>
          <p:nvPr>
            <p:ph type="title"/>
          </p:nvPr>
        </p:nvSpPr>
        <p:spPr/>
        <p:txBody>
          <a:bodyPr/>
          <a:lstStyle/>
          <a:p>
            <a:r>
              <a:rPr lang="en-US"/>
              <a:t>Click to edit Master title style</a:t>
            </a:r>
            <a:endParaRPr lang="sv-SE" dirty="0"/>
          </a:p>
        </p:txBody>
      </p:sp>
      <p:sp>
        <p:nvSpPr>
          <p:cNvPr id="3" name="Content Placeholder 2">
            <a:extLst>
              <a:ext uri="{FF2B5EF4-FFF2-40B4-BE49-F238E27FC236}">
                <a16:creationId xmlns:a16="http://schemas.microsoft.com/office/drawing/2014/main" id="{79AD652D-D723-4261-9B8C-661B6699F950}"/>
              </a:ext>
            </a:extLst>
          </p:cNvPr>
          <p:cNvSpPr>
            <a:spLocks noGrp="1"/>
          </p:cNvSpPr>
          <p:nvPr>
            <p:ph sz="half" idx="1"/>
          </p:nvPr>
        </p:nvSpPr>
        <p:spPr>
          <a:xfrm>
            <a:off x="838200" y="1825629"/>
            <a:ext cx="5181600" cy="4241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Content Placeholder 3">
            <a:extLst>
              <a:ext uri="{FF2B5EF4-FFF2-40B4-BE49-F238E27FC236}">
                <a16:creationId xmlns:a16="http://schemas.microsoft.com/office/drawing/2014/main" id="{8D72E162-7D8A-446C-B6C3-D85896811443}"/>
              </a:ext>
            </a:extLst>
          </p:cNvPr>
          <p:cNvSpPr>
            <a:spLocks noGrp="1"/>
          </p:cNvSpPr>
          <p:nvPr>
            <p:ph sz="half" idx="2"/>
          </p:nvPr>
        </p:nvSpPr>
        <p:spPr>
          <a:xfrm>
            <a:off x="6172200" y="1825626"/>
            <a:ext cx="5181600" cy="425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a:extLst>
              <a:ext uri="{FF2B5EF4-FFF2-40B4-BE49-F238E27FC236}">
                <a16:creationId xmlns:a16="http://schemas.microsoft.com/office/drawing/2014/main" id="{C6CCDECF-AB46-421A-B3EA-954167E551C6}"/>
              </a:ext>
            </a:extLst>
          </p:cNvPr>
          <p:cNvSpPr>
            <a:spLocks noGrp="1"/>
          </p:cNvSpPr>
          <p:nvPr>
            <p:ph type="dt" sz="half" idx="10"/>
          </p:nvPr>
        </p:nvSpPr>
        <p:spPr/>
        <p:txBody>
          <a:bodyPr/>
          <a:lstStyle/>
          <a:p>
            <a:fld id="{1C2139C5-6D95-7B42-B953-E447C2220618}" type="datetime1">
              <a:rPr lang="sv-SE" smtClean="0"/>
              <a:t>2021-11-30</a:t>
            </a:fld>
            <a:endParaRPr lang="sv-SE"/>
          </a:p>
        </p:txBody>
      </p:sp>
      <p:sp>
        <p:nvSpPr>
          <p:cNvPr id="6" name="Footer Placeholder 5">
            <a:extLst>
              <a:ext uri="{FF2B5EF4-FFF2-40B4-BE49-F238E27FC236}">
                <a16:creationId xmlns:a16="http://schemas.microsoft.com/office/drawing/2014/main" id="{20FFB67D-8CC2-4E5B-BF93-6B7E5BF4B2AC}"/>
              </a:ext>
            </a:extLst>
          </p:cNvPr>
          <p:cNvSpPr>
            <a:spLocks noGrp="1"/>
          </p:cNvSpPr>
          <p:nvPr>
            <p:ph type="ftr" sz="quarter" idx="11"/>
          </p:nvPr>
        </p:nvSpPr>
        <p:spPr/>
        <p:txBody>
          <a:bodyPr/>
          <a:lstStyle/>
          <a:p>
            <a:r>
              <a:rPr lang="sv-SE"/>
              <a:t>LiU PowerPoint-mall</a:t>
            </a:r>
          </a:p>
        </p:txBody>
      </p:sp>
      <p:sp>
        <p:nvSpPr>
          <p:cNvPr id="7" name="Slide Number Placeholder 6">
            <a:extLst>
              <a:ext uri="{FF2B5EF4-FFF2-40B4-BE49-F238E27FC236}">
                <a16:creationId xmlns:a16="http://schemas.microsoft.com/office/drawing/2014/main" id="{3CAF80C1-A5DA-4E08-8CAE-B47DD97A3975}"/>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11" name="Rak 5">
            <a:extLst>
              <a:ext uri="{FF2B5EF4-FFF2-40B4-BE49-F238E27FC236}">
                <a16:creationId xmlns:a16="http://schemas.microsoft.com/office/drawing/2014/main" id="{1DBCDB3C-6D20-4691-BDE2-381FEEBC114C}"/>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2" name="Picture 11" descr="Logotype">
            <a:extLst>
              <a:ext uri="{FF2B5EF4-FFF2-40B4-BE49-F238E27FC236}">
                <a16:creationId xmlns:a16="http://schemas.microsoft.com/office/drawing/2014/main" id="{09F3A704-4A19-43BE-95E7-C2EE1D44AE9D}"/>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grpSp>
        <p:nvGrpSpPr>
          <p:cNvPr id="16" name="Grupp 15">
            <a:extLst>
              <a:ext uri="{FF2B5EF4-FFF2-40B4-BE49-F238E27FC236}">
                <a16:creationId xmlns:a16="http://schemas.microsoft.com/office/drawing/2014/main" id="{477AAE23-68A5-5A44-ABA0-168C190AA1ED}"/>
              </a:ext>
            </a:extLst>
          </p:cNvPr>
          <p:cNvGrpSpPr/>
          <p:nvPr userDrawn="1"/>
        </p:nvGrpSpPr>
        <p:grpSpPr>
          <a:xfrm>
            <a:off x="8892766" y="6251590"/>
            <a:ext cx="3263164" cy="430766"/>
            <a:chOff x="8292263" y="6210476"/>
            <a:chExt cx="3263164" cy="430766"/>
          </a:xfrm>
        </p:grpSpPr>
        <p:sp>
          <p:nvSpPr>
            <p:cNvPr id="17" name="Rektangel 16">
              <a:extLst>
                <a:ext uri="{FF2B5EF4-FFF2-40B4-BE49-F238E27FC236}">
                  <a16:creationId xmlns:a16="http://schemas.microsoft.com/office/drawing/2014/main" id="{FFE04EB1-CB2B-8741-9A27-796D4EB261F6}"/>
                </a:ext>
              </a:extLst>
            </p:cNvPr>
            <p:cNvSpPr/>
            <p:nvPr userDrawn="1"/>
          </p:nvSpPr>
          <p:spPr>
            <a:xfrm>
              <a:off x="8886180" y="6237285"/>
              <a:ext cx="2669247" cy="403957"/>
            </a:xfrm>
            <a:prstGeom prst="rect">
              <a:avLst/>
            </a:prstGeom>
          </p:spPr>
          <p:txBody>
            <a:bodyPr wrap="square">
              <a:spAutoFit/>
            </a:bodyPr>
            <a:lstStyle/>
            <a:p>
              <a:pPr algn="l">
                <a:lnSpc>
                  <a:spcPts val="1200"/>
                </a:lnSpc>
              </a:pPr>
              <a:r>
                <a:rPr lang="en-US" sz="1200" dirty="0">
                  <a:latin typeface="+mj-lt"/>
                </a:rPr>
                <a:t>NATIONELLT RESURSCENTRUM</a:t>
              </a:r>
            </a:p>
            <a:p>
              <a:pPr algn="l">
                <a:lnSpc>
                  <a:spcPts val="1200"/>
                </a:lnSpc>
              </a:pPr>
              <a:r>
                <a:rPr lang="en-US" sz="1200" dirty="0">
                  <a:latin typeface="+mj-lt"/>
                </a:rPr>
                <a:t>FÖR TEKNIKUNDERVISNING I SKOLAN</a:t>
              </a:r>
              <a:endParaRPr lang="en-GB" sz="1200" dirty="0">
                <a:latin typeface="+mj-lt"/>
              </a:endParaRPr>
            </a:p>
          </p:txBody>
        </p:sp>
        <p:sp>
          <p:nvSpPr>
            <p:cNvPr id="18" name="Rektangel 17">
              <a:extLst>
                <a:ext uri="{FF2B5EF4-FFF2-40B4-BE49-F238E27FC236}">
                  <a16:creationId xmlns:a16="http://schemas.microsoft.com/office/drawing/2014/main" id="{CCB87545-071C-EF4C-B4A2-91BE1C6979E3}"/>
                </a:ext>
              </a:extLst>
            </p:cNvPr>
            <p:cNvSpPr/>
            <p:nvPr userDrawn="1"/>
          </p:nvSpPr>
          <p:spPr>
            <a:xfrm>
              <a:off x="8292263" y="6237285"/>
              <a:ext cx="593916" cy="250068"/>
            </a:xfrm>
            <a:prstGeom prst="rect">
              <a:avLst/>
            </a:prstGeom>
          </p:spPr>
          <p:txBody>
            <a:bodyPr wrap="square">
              <a:spAutoFit/>
            </a:bodyPr>
            <a:lstStyle/>
            <a:p>
              <a:pPr algn="r">
                <a:lnSpc>
                  <a:spcPts val="1200"/>
                </a:lnSpc>
              </a:pPr>
              <a:r>
                <a:rPr lang="en-US" sz="1200" b="1" i="0" dirty="0">
                  <a:latin typeface="KorolevLiU Bold" pitchFamily="2" charset="77"/>
                </a:rPr>
                <a:t>CETIS</a:t>
              </a:r>
              <a:endParaRPr lang="en-GB" sz="1200" b="1" i="0" dirty="0">
                <a:latin typeface="KorolevLiU Bold" pitchFamily="2" charset="77"/>
              </a:endParaRPr>
            </a:p>
          </p:txBody>
        </p:sp>
        <p:cxnSp>
          <p:nvCxnSpPr>
            <p:cNvPr id="19" name="Rak 18">
              <a:extLst>
                <a:ext uri="{FF2B5EF4-FFF2-40B4-BE49-F238E27FC236}">
                  <a16:creationId xmlns:a16="http://schemas.microsoft.com/office/drawing/2014/main" id="{759DEE96-64F9-7748-A3E1-3C6D9F95FB24}"/>
                </a:ext>
              </a:extLst>
            </p:cNvPr>
            <p:cNvCxnSpPr>
              <a:cxnSpLocks/>
            </p:cNvCxnSpPr>
            <p:nvPr userDrawn="1"/>
          </p:nvCxnSpPr>
          <p:spPr>
            <a:xfrm>
              <a:off x="8886180" y="6210476"/>
              <a:ext cx="0" cy="3939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71491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C1DA-1DF7-4806-9BFE-693752D8E5AA}"/>
              </a:ext>
            </a:extLst>
          </p:cNvPr>
          <p:cNvSpPr>
            <a:spLocks noGrp="1"/>
          </p:cNvSpPr>
          <p:nvPr>
            <p:ph type="title"/>
          </p:nvPr>
        </p:nvSpPr>
        <p:spPr>
          <a:xfrm>
            <a:off x="839788" y="365129"/>
            <a:ext cx="10515600" cy="1325563"/>
          </a:xfrm>
        </p:spPr>
        <p:txBody>
          <a:bodyPr/>
          <a:lstStyle/>
          <a:p>
            <a:r>
              <a:rPr lang="en-US"/>
              <a:t>Click to edit Master title style</a:t>
            </a:r>
            <a:endParaRPr lang="sv-SE" dirty="0"/>
          </a:p>
        </p:txBody>
      </p:sp>
      <p:sp>
        <p:nvSpPr>
          <p:cNvPr id="3" name="Text Placeholder 2">
            <a:extLst>
              <a:ext uri="{FF2B5EF4-FFF2-40B4-BE49-F238E27FC236}">
                <a16:creationId xmlns:a16="http://schemas.microsoft.com/office/drawing/2014/main" id="{4E0AEAAB-6C1D-4159-B092-4584A8886AC8}"/>
              </a:ext>
            </a:extLst>
          </p:cNvPr>
          <p:cNvSpPr>
            <a:spLocks noGrp="1"/>
          </p:cNvSpPr>
          <p:nvPr>
            <p:ph type="body" idx="1"/>
          </p:nvPr>
        </p:nvSpPr>
        <p:spPr>
          <a:xfrm>
            <a:off x="839789" y="1681163"/>
            <a:ext cx="5157787" cy="823912"/>
          </a:xfrm>
        </p:spPr>
        <p:txBody>
          <a:bodyPr anchor="b">
            <a:normAutofit/>
          </a:bodyPr>
          <a:lstStyle>
            <a:lvl1pPr marL="0" indent="0">
              <a:buNone/>
              <a:defRPr sz="2800" b="1">
                <a:latin typeface="+mj-lt"/>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835E44-E48F-4B64-BC38-36AE1423EEC3}"/>
              </a:ext>
            </a:extLst>
          </p:cNvPr>
          <p:cNvSpPr>
            <a:spLocks noGrp="1"/>
          </p:cNvSpPr>
          <p:nvPr>
            <p:ph sz="half" idx="2"/>
          </p:nvPr>
        </p:nvSpPr>
        <p:spPr>
          <a:xfrm>
            <a:off x="839789" y="2505085"/>
            <a:ext cx="5157787" cy="35716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Text Placeholder 4">
            <a:extLst>
              <a:ext uri="{FF2B5EF4-FFF2-40B4-BE49-F238E27FC236}">
                <a16:creationId xmlns:a16="http://schemas.microsoft.com/office/drawing/2014/main" id="{CF40FBBF-9493-4795-A84B-B36E22050892}"/>
              </a:ext>
            </a:extLst>
          </p:cNvPr>
          <p:cNvSpPr>
            <a:spLocks noGrp="1"/>
          </p:cNvSpPr>
          <p:nvPr>
            <p:ph type="body" sz="quarter" idx="3"/>
          </p:nvPr>
        </p:nvSpPr>
        <p:spPr>
          <a:xfrm>
            <a:off x="6172203" y="1681163"/>
            <a:ext cx="5183188" cy="823912"/>
          </a:xfrm>
        </p:spPr>
        <p:txBody>
          <a:bodyPr anchor="b">
            <a:normAutofit/>
          </a:bodyPr>
          <a:lstStyle>
            <a:lvl1pPr marL="0" indent="0">
              <a:buNone/>
              <a:defRPr sz="2800" b="1">
                <a:latin typeface="+mj-lt"/>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B4785-7E60-4E95-8686-807938974191}"/>
              </a:ext>
            </a:extLst>
          </p:cNvPr>
          <p:cNvSpPr>
            <a:spLocks noGrp="1"/>
          </p:cNvSpPr>
          <p:nvPr>
            <p:ph sz="quarter" idx="4"/>
          </p:nvPr>
        </p:nvSpPr>
        <p:spPr>
          <a:xfrm>
            <a:off x="6172203" y="2505085"/>
            <a:ext cx="5183188" cy="35684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a:extLst>
              <a:ext uri="{FF2B5EF4-FFF2-40B4-BE49-F238E27FC236}">
                <a16:creationId xmlns:a16="http://schemas.microsoft.com/office/drawing/2014/main" id="{7352B86A-85B7-4456-A609-BB084D0B26B0}"/>
              </a:ext>
            </a:extLst>
          </p:cNvPr>
          <p:cNvSpPr>
            <a:spLocks noGrp="1"/>
          </p:cNvSpPr>
          <p:nvPr>
            <p:ph type="dt" sz="half" idx="10"/>
          </p:nvPr>
        </p:nvSpPr>
        <p:spPr/>
        <p:txBody>
          <a:bodyPr/>
          <a:lstStyle/>
          <a:p>
            <a:fld id="{8152E9C4-8BB0-5848-80E3-106F27861D6E}" type="datetime1">
              <a:rPr lang="sv-SE" smtClean="0"/>
              <a:t>2021-11-30</a:t>
            </a:fld>
            <a:endParaRPr lang="sv-SE"/>
          </a:p>
        </p:txBody>
      </p:sp>
      <p:sp>
        <p:nvSpPr>
          <p:cNvPr id="8" name="Footer Placeholder 7">
            <a:extLst>
              <a:ext uri="{FF2B5EF4-FFF2-40B4-BE49-F238E27FC236}">
                <a16:creationId xmlns:a16="http://schemas.microsoft.com/office/drawing/2014/main" id="{91C08846-8A71-4321-93F6-BFCE99CB4A5E}"/>
              </a:ext>
            </a:extLst>
          </p:cNvPr>
          <p:cNvSpPr>
            <a:spLocks noGrp="1"/>
          </p:cNvSpPr>
          <p:nvPr>
            <p:ph type="ftr" sz="quarter" idx="11"/>
          </p:nvPr>
        </p:nvSpPr>
        <p:spPr/>
        <p:txBody>
          <a:bodyPr/>
          <a:lstStyle/>
          <a:p>
            <a:r>
              <a:rPr lang="sv-SE"/>
              <a:t>LiU PowerPoint-mall</a:t>
            </a:r>
          </a:p>
        </p:txBody>
      </p:sp>
      <p:sp>
        <p:nvSpPr>
          <p:cNvPr id="9" name="Slide Number Placeholder 8">
            <a:extLst>
              <a:ext uri="{FF2B5EF4-FFF2-40B4-BE49-F238E27FC236}">
                <a16:creationId xmlns:a16="http://schemas.microsoft.com/office/drawing/2014/main" id="{3AB0CCA9-80F4-4FE7-B4FD-9FB654545F31}"/>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13" name="Rak 5">
            <a:extLst>
              <a:ext uri="{FF2B5EF4-FFF2-40B4-BE49-F238E27FC236}">
                <a16:creationId xmlns:a16="http://schemas.microsoft.com/office/drawing/2014/main" id="{EC927C92-6210-4B4D-895A-19AADBEF8F6E}"/>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4" name="Picture 13" descr="Logotype">
            <a:extLst>
              <a:ext uri="{FF2B5EF4-FFF2-40B4-BE49-F238E27FC236}">
                <a16:creationId xmlns:a16="http://schemas.microsoft.com/office/drawing/2014/main" id="{16070C61-E474-42D9-94A1-967A6D1BE7DD}"/>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grpSp>
        <p:nvGrpSpPr>
          <p:cNvPr id="18" name="Grupp 17">
            <a:extLst>
              <a:ext uri="{FF2B5EF4-FFF2-40B4-BE49-F238E27FC236}">
                <a16:creationId xmlns:a16="http://schemas.microsoft.com/office/drawing/2014/main" id="{90A41A48-A4B5-B042-BEDC-5FF3B3439974}"/>
              </a:ext>
            </a:extLst>
          </p:cNvPr>
          <p:cNvGrpSpPr/>
          <p:nvPr userDrawn="1"/>
        </p:nvGrpSpPr>
        <p:grpSpPr>
          <a:xfrm>
            <a:off x="8892766" y="6251590"/>
            <a:ext cx="3263164" cy="430766"/>
            <a:chOff x="8292263" y="6210476"/>
            <a:chExt cx="3263164" cy="430766"/>
          </a:xfrm>
        </p:grpSpPr>
        <p:sp>
          <p:nvSpPr>
            <p:cNvPr id="19" name="Rektangel 18">
              <a:extLst>
                <a:ext uri="{FF2B5EF4-FFF2-40B4-BE49-F238E27FC236}">
                  <a16:creationId xmlns:a16="http://schemas.microsoft.com/office/drawing/2014/main" id="{262D7FB2-AB34-1249-B635-EFD92CB38608}"/>
                </a:ext>
              </a:extLst>
            </p:cNvPr>
            <p:cNvSpPr/>
            <p:nvPr userDrawn="1"/>
          </p:nvSpPr>
          <p:spPr>
            <a:xfrm>
              <a:off x="8886180" y="6237285"/>
              <a:ext cx="2669247" cy="403957"/>
            </a:xfrm>
            <a:prstGeom prst="rect">
              <a:avLst/>
            </a:prstGeom>
          </p:spPr>
          <p:txBody>
            <a:bodyPr wrap="square">
              <a:spAutoFit/>
            </a:bodyPr>
            <a:lstStyle/>
            <a:p>
              <a:pPr algn="l">
                <a:lnSpc>
                  <a:spcPts val="1200"/>
                </a:lnSpc>
              </a:pPr>
              <a:r>
                <a:rPr lang="en-US" sz="1200" dirty="0">
                  <a:latin typeface="+mj-lt"/>
                </a:rPr>
                <a:t>NATIONELLT RESURSCENTRUM</a:t>
              </a:r>
            </a:p>
            <a:p>
              <a:pPr algn="l">
                <a:lnSpc>
                  <a:spcPts val="1200"/>
                </a:lnSpc>
              </a:pPr>
              <a:r>
                <a:rPr lang="en-US" sz="1200" dirty="0">
                  <a:latin typeface="+mj-lt"/>
                </a:rPr>
                <a:t>FÖR TEKNIKUNDERVISNING I SKOLAN</a:t>
              </a:r>
              <a:endParaRPr lang="en-GB" sz="1200" dirty="0">
                <a:latin typeface="+mj-lt"/>
              </a:endParaRPr>
            </a:p>
          </p:txBody>
        </p:sp>
        <p:sp>
          <p:nvSpPr>
            <p:cNvPr id="20" name="Rektangel 19">
              <a:extLst>
                <a:ext uri="{FF2B5EF4-FFF2-40B4-BE49-F238E27FC236}">
                  <a16:creationId xmlns:a16="http://schemas.microsoft.com/office/drawing/2014/main" id="{D94D7C9C-45AD-1744-8D87-785BDAA982EA}"/>
                </a:ext>
              </a:extLst>
            </p:cNvPr>
            <p:cNvSpPr/>
            <p:nvPr userDrawn="1"/>
          </p:nvSpPr>
          <p:spPr>
            <a:xfrm>
              <a:off x="8292263" y="6237285"/>
              <a:ext cx="593916" cy="250068"/>
            </a:xfrm>
            <a:prstGeom prst="rect">
              <a:avLst/>
            </a:prstGeom>
          </p:spPr>
          <p:txBody>
            <a:bodyPr wrap="square">
              <a:spAutoFit/>
            </a:bodyPr>
            <a:lstStyle/>
            <a:p>
              <a:pPr algn="r">
                <a:lnSpc>
                  <a:spcPts val="1200"/>
                </a:lnSpc>
              </a:pPr>
              <a:r>
                <a:rPr lang="en-US" sz="1200" b="1" i="0" dirty="0">
                  <a:latin typeface="KorolevLiU Bold" pitchFamily="2" charset="77"/>
                </a:rPr>
                <a:t>CETIS</a:t>
              </a:r>
              <a:endParaRPr lang="en-GB" sz="1200" b="1" i="0" dirty="0">
                <a:latin typeface="KorolevLiU Bold" pitchFamily="2" charset="77"/>
              </a:endParaRPr>
            </a:p>
          </p:txBody>
        </p:sp>
        <p:cxnSp>
          <p:nvCxnSpPr>
            <p:cNvPr id="21" name="Rak 20">
              <a:extLst>
                <a:ext uri="{FF2B5EF4-FFF2-40B4-BE49-F238E27FC236}">
                  <a16:creationId xmlns:a16="http://schemas.microsoft.com/office/drawing/2014/main" id="{5C5BE005-1CA1-AC4F-B152-0A2EF8474E27}"/>
                </a:ext>
              </a:extLst>
            </p:cNvPr>
            <p:cNvCxnSpPr>
              <a:cxnSpLocks/>
            </p:cNvCxnSpPr>
            <p:nvPr userDrawn="1"/>
          </p:nvCxnSpPr>
          <p:spPr>
            <a:xfrm>
              <a:off x="8886180" y="6210476"/>
              <a:ext cx="0" cy="3939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29742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C3FE9-5F5B-413D-B4E8-BD7E2968FF45}"/>
              </a:ext>
            </a:extLst>
          </p:cNvPr>
          <p:cNvSpPr>
            <a:spLocks noGrp="1"/>
          </p:cNvSpPr>
          <p:nvPr>
            <p:ph type="title"/>
          </p:nvPr>
        </p:nvSpPr>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55082EEB-76C9-46A2-8992-24100BBA5F96}"/>
              </a:ext>
            </a:extLst>
          </p:cNvPr>
          <p:cNvSpPr>
            <a:spLocks noGrp="1"/>
          </p:cNvSpPr>
          <p:nvPr>
            <p:ph type="dt" sz="half" idx="10"/>
          </p:nvPr>
        </p:nvSpPr>
        <p:spPr/>
        <p:txBody>
          <a:bodyPr/>
          <a:lstStyle/>
          <a:p>
            <a:fld id="{C119211D-D45C-1748-B9A3-D5D5122E1A17}" type="datetime1">
              <a:rPr lang="sv-SE" smtClean="0"/>
              <a:t>2021-11-30</a:t>
            </a:fld>
            <a:endParaRPr lang="sv-SE"/>
          </a:p>
        </p:txBody>
      </p:sp>
      <p:sp>
        <p:nvSpPr>
          <p:cNvPr id="4" name="Footer Placeholder 3">
            <a:extLst>
              <a:ext uri="{FF2B5EF4-FFF2-40B4-BE49-F238E27FC236}">
                <a16:creationId xmlns:a16="http://schemas.microsoft.com/office/drawing/2014/main" id="{771F3176-8332-460F-839F-8C36305CF839}"/>
              </a:ext>
            </a:extLst>
          </p:cNvPr>
          <p:cNvSpPr>
            <a:spLocks noGrp="1"/>
          </p:cNvSpPr>
          <p:nvPr>
            <p:ph type="ftr" sz="quarter" idx="11"/>
          </p:nvPr>
        </p:nvSpPr>
        <p:spPr/>
        <p:txBody>
          <a:bodyPr/>
          <a:lstStyle/>
          <a:p>
            <a:r>
              <a:rPr lang="sv-SE"/>
              <a:t>LiU PowerPoint-mall</a:t>
            </a:r>
          </a:p>
        </p:txBody>
      </p:sp>
      <p:sp>
        <p:nvSpPr>
          <p:cNvPr id="5" name="Slide Number Placeholder 4">
            <a:extLst>
              <a:ext uri="{FF2B5EF4-FFF2-40B4-BE49-F238E27FC236}">
                <a16:creationId xmlns:a16="http://schemas.microsoft.com/office/drawing/2014/main" id="{470BA3FD-78E6-4451-96E1-12B31AC3BAD8}"/>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9" name="Rak 5">
            <a:extLst>
              <a:ext uri="{FF2B5EF4-FFF2-40B4-BE49-F238E27FC236}">
                <a16:creationId xmlns:a16="http://schemas.microsoft.com/office/drawing/2014/main" id="{95DA7626-B115-4C4F-9B3C-FE5B663044E7}"/>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0" name="Picture 9" descr="Logotype">
            <a:extLst>
              <a:ext uri="{FF2B5EF4-FFF2-40B4-BE49-F238E27FC236}">
                <a16:creationId xmlns:a16="http://schemas.microsoft.com/office/drawing/2014/main" id="{981D80BE-49D3-48FC-AC64-622528B8A17F}"/>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grpSp>
        <p:nvGrpSpPr>
          <p:cNvPr id="14" name="Grupp 13">
            <a:extLst>
              <a:ext uri="{FF2B5EF4-FFF2-40B4-BE49-F238E27FC236}">
                <a16:creationId xmlns:a16="http://schemas.microsoft.com/office/drawing/2014/main" id="{F766C684-99F5-6F4D-ABB6-19C5D6AA65F1}"/>
              </a:ext>
            </a:extLst>
          </p:cNvPr>
          <p:cNvGrpSpPr/>
          <p:nvPr userDrawn="1"/>
        </p:nvGrpSpPr>
        <p:grpSpPr>
          <a:xfrm>
            <a:off x="8892766" y="6251590"/>
            <a:ext cx="3263164" cy="430766"/>
            <a:chOff x="8292263" y="6210476"/>
            <a:chExt cx="3263164" cy="430766"/>
          </a:xfrm>
        </p:grpSpPr>
        <p:sp>
          <p:nvSpPr>
            <p:cNvPr id="15" name="Rektangel 14">
              <a:extLst>
                <a:ext uri="{FF2B5EF4-FFF2-40B4-BE49-F238E27FC236}">
                  <a16:creationId xmlns:a16="http://schemas.microsoft.com/office/drawing/2014/main" id="{96935727-F77F-8E4B-A726-C4B5DF352D44}"/>
                </a:ext>
              </a:extLst>
            </p:cNvPr>
            <p:cNvSpPr/>
            <p:nvPr userDrawn="1"/>
          </p:nvSpPr>
          <p:spPr>
            <a:xfrm>
              <a:off x="8886180" y="6237285"/>
              <a:ext cx="2669247" cy="403957"/>
            </a:xfrm>
            <a:prstGeom prst="rect">
              <a:avLst/>
            </a:prstGeom>
          </p:spPr>
          <p:txBody>
            <a:bodyPr wrap="square">
              <a:spAutoFit/>
            </a:bodyPr>
            <a:lstStyle/>
            <a:p>
              <a:pPr algn="l">
                <a:lnSpc>
                  <a:spcPts val="1200"/>
                </a:lnSpc>
              </a:pPr>
              <a:r>
                <a:rPr lang="en-US" sz="1200" dirty="0">
                  <a:latin typeface="+mj-lt"/>
                </a:rPr>
                <a:t>NATIONELLT RESURSCENTRUM</a:t>
              </a:r>
            </a:p>
            <a:p>
              <a:pPr algn="l">
                <a:lnSpc>
                  <a:spcPts val="1200"/>
                </a:lnSpc>
              </a:pPr>
              <a:r>
                <a:rPr lang="en-US" sz="1200" dirty="0">
                  <a:latin typeface="+mj-lt"/>
                </a:rPr>
                <a:t>FÖR TEKNIKUNDERVISNING I SKOLAN</a:t>
              </a:r>
              <a:endParaRPr lang="en-GB" sz="1200" dirty="0">
                <a:latin typeface="+mj-lt"/>
              </a:endParaRPr>
            </a:p>
          </p:txBody>
        </p:sp>
        <p:sp>
          <p:nvSpPr>
            <p:cNvPr id="16" name="Rektangel 15">
              <a:extLst>
                <a:ext uri="{FF2B5EF4-FFF2-40B4-BE49-F238E27FC236}">
                  <a16:creationId xmlns:a16="http://schemas.microsoft.com/office/drawing/2014/main" id="{3DF4854F-C6B1-1F4F-9BCA-EB1C8198B10A}"/>
                </a:ext>
              </a:extLst>
            </p:cNvPr>
            <p:cNvSpPr/>
            <p:nvPr userDrawn="1"/>
          </p:nvSpPr>
          <p:spPr>
            <a:xfrm>
              <a:off x="8292263" y="6237285"/>
              <a:ext cx="593916" cy="250068"/>
            </a:xfrm>
            <a:prstGeom prst="rect">
              <a:avLst/>
            </a:prstGeom>
          </p:spPr>
          <p:txBody>
            <a:bodyPr wrap="square">
              <a:spAutoFit/>
            </a:bodyPr>
            <a:lstStyle/>
            <a:p>
              <a:pPr algn="r">
                <a:lnSpc>
                  <a:spcPts val="1200"/>
                </a:lnSpc>
              </a:pPr>
              <a:r>
                <a:rPr lang="en-US" sz="1200" b="1" i="0" dirty="0">
                  <a:latin typeface="KorolevLiU Bold" pitchFamily="2" charset="77"/>
                </a:rPr>
                <a:t>CETIS</a:t>
              </a:r>
              <a:endParaRPr lang="en-GB" sz="1200" b="1" i="0" dirty="0">
                <a:latin typeface="KorolevLiU Bold" pitchFamily="2" charset="77"/>
              </a:endParaRPr>
            </a:p>
          </p:txBody>
        </p:sp>
        <p:cxnSp>
          <p:nvCxnSpPr>
            <p:cNvPr id="17" name="Rak 16">
              <a:extLst>
                <a:ext uri="{FF2B5EF4-FFF2-40B4-BE49-F238E27FC236}">
                  <a16:creationId xmlns:a16="http://schemas.microsoft.com/office/drawing/2014/main" id="{58D1EC4C-C33A-B743-BB9A-839CB88367CE}"/>
                </a:ext>
              </a:extLst>
            </p:cNvPr>
            <p:cNvCxnSpPr>
              <a:cxnSpLocks/>
            </p:cNvCxnSpPr>
            <p:nvPr userDrawn="1"/>
          </p:nvCxnSpPr>
          <p:spPr>
            <a:xfrm>
              <a:off x="8886180" y="6210476"/>
              <a:ext cx="0" cy="3939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52647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vslu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ctr">
              <a:defRPr sz="2400"/>
            </a:lvl1pPr>
          </a:lstStyle>
          <a:p>
            <a:r>
              <a:rPr lang="sv-SE"/>
              <a:t>Klicka här för att ändra mall för rubrikformat</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00"/>
            <a:ext cx="9144000" cy="1828800"/>
          </a:xfrm>
        </p:spPr>
        <p:txBody>
          <a:bodyPr>
            <a:noAutofit/>
          </a:bodyPr>
          <a:lstStyle>
            <a:lvl1pPr marL="0" indent="0" algn="ctr">
              <a:buNone/>
              <a:defRPr sz="60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sv-SE"/>
              <a:t>Klicka här för att ändra mall för underrubrikformat</a:t>
            </a:r>
            <a:endParaRPr lang="sv-SE" dirty="0"/>
          </a:p>
        </p:txBody>
      </p:sp>
      <p:pic>
        <p:nvPicPr>
          <p:cNvPr id="12" name="Picture 11" descr="Logotype">
            <a:extLst>
              <a:ext uri="{FF2B5EF4-FFF2-40B4-BE49-F238E27FC236}">
                <a16:creationId xmlns:a16="http://schemas.microsoft.com/office/drawing/2014/main" id="{C28FFEF4-4F3A-41C8-A52E-4FD1787D53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73" y="5610253"/>
            <a:ext cx="3380235" cy="1195200"/>
          </a:xfrm>
          <a:prstGeom prst="rect">
            <a:avLst/>
          </a:prstGeom>
        </p:spPr>
      </p:pic>
    </p:spTree>
    <p:extLst>
      <p:ext uri="{BB962C8B-B14F-4D97-AF65-F5344CB8AC3E}">
        <p14:creationId xmlns:p14="http://schemas.microsoft.com/office/powerpoint/2010/main" val="997983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96CBC0-C319-4952-8F5C-99292872E293}"/>
              </a:ext>
            </a:extLst>
          </p:cNvPr>
          <p:cNvSpPr>
            <a:spLocks noGrp="1"/>
          </p:cNvSpPr>
          <p:nvPr>
            <p:ph type="dt" sz="half" idx="10"/>
          </p:nvPr>
        </p:nvSpPr>
        <p:spPr/>
        <p:txBody>
          <a:bodyPr/>
          <a:lstStyle/>
          <a:p>
            <a:fld id="{F92191C1-42F7-1D49-8884-3D151B5139AD}" type="datetime1">
              <a:rPr lang="sv-SE" smtClean="0"/>
              <a:t>2021-11-30</a:t>
            </a:fld>
            <a:endParaRPr lang="sv-SE"/>
          </a:p>
        </p:txBody>
      </p:sp>
      <p:sp>
        <p:nvSpPr>
          <p:cNvPr id="3" name="Footer Placeholder 2">
            <a:extLst>
              <a:ext uri="{FF2B5EF4-FFF2-40B4-BE49-F238E27FC236}">
                <a16:creationId xmlns:a16="http://schemas.microsoft.com/office/drawing/2014/main" id="{EC66394A-EC6D-4B1F-8267-B06B10136441}"/>
              </a:ext>
            </a:extLst>
          </p:cNvPr>
          <p:cNvSpPr>
            <a:spLocks noGrp="1"/>
          </p:cNvSpPr>
          <p:nvPr>
            <p:ph type="ftr" sz="quarter" idx="11"/>
          </p:nvPr>
        </p:nvSpPr>
        <p:spPr/>
        <p:txBody>
          <a:bodyPr/>
          <a:lstStyle/>
          <a:p>
            <a:r>
              <a:rPr lang="sv-SE"/>
              <a:t>LiU PowerPoint-mall</a:t>
            </a:r>
          </a:p>
        </p:txBody>
      </p:sp>
      <p:sp>
        <p:nvSpPr>
          <p:cNvPr id="4" name="Slide Number Placeholder 3">
            <a:extLst>
              <a:ext uri="{FF2B5EF4-FFF2-40B4-BE49-F238E27FC236}">
                <a16:creationId xmlns:a16="http://schemas.microsoft.com/office/drawing/2014/main" id="{BD7DF935-E895-4D21-A182-6E15EDC728FD}"/>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8" name="Rak 5">
            <a:extLst>
              <a:ext uri="{FF2B5EF4-FFF2-40B4-BE49-F238E27FC236}">
                <a16:creationId xmlns:a16="http://schemas.microsoft.com/office/drawing/2014/main" id="{97E9F04A-B552-451B-920C-ED4546809656}"/>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9" name="Picture 8" descr="Logotype">
            <a:extLst>
              <a:ext uri="{FF2B5EF4-FFF2-40B4-BE49-F238E27FC236}">
                <a16:creationId xmlns:a16="http://schemas.microsoft.com/office/drawing/2014/main" id="{2EB1136A-B5C1-474E-856C-5B6E55AECAAF}"/>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grpSp>
        <p:nvGrpSpPr>
          <p:cNvPr id="13" name="Grupp 12">
            <a:extLst>
              <a:ext uri="{FF2B5EF4-FFF2-40B4-BE49-F238E27FC236}">
                <a16:creationId xmlns:a16="http://schemas.microsoft.com/office/drawing/2014/main" id="{475539C2-F8CC-5D48-AA5B-CEF388397EB0}"/>
              </a:ext>
            </a:extLst>
          </p:cNvPr>
          <p:cNvGrpSpPr/>
          <p:nvPr userDrawn="1"/>
        </p:nvGrpSpPr>
        <p:grpSpPr>
          <a:xfrm>
            <a:off x="8892766" y="6251590"/>
            <a:ext cx="3263164" cy="430766"/>
            <a:chOff x="8292263" y="6210476"/>
            <a:chExt cx="3263164" cy="430766"/>
          </a:xfrm>
        </p:grpSpPr>
        <p:sp>
          <p:nvSpPr>
            <p:cNvPr id="14" name="Rektangel 13">
              <a:extLst>
                <a:ext uri="{FF2B5EF4-FFF2-40B4-BE49-F238E27FC236}">
                  <a16:creationId xmlns:a16="http://schemas.microsoft.com/office/drawing/2014/main" id="{95C85984-B231-5D4F-AFF6-5310C13F403E}"/>
                </a:ext>
              </a:extLst>
            </p:cNvPr>
            <p:cNvSpPr/>
            <p:nvPr userDrawn="1"/>
          </p:nvSpPr>
          <p:spPr>
            <a:xfrm>
              <a:off x="8886180" y="6237285"/>
              <a:ext cx="2669247" cy="403957"/>
            </a:xfrm>
            <a:prstGeom prst="rect">
              <a:avLst/>
            </a:prstGeom>
          </p:spPr>
          <p:txBody>
            <a:bodyPr wrap="square">
              <a:spAutoFit/>
            </a:bodyPr>
            <a:lstStyle/>
            <a:p>
              <a:pPr algn="l">
                <a:lnSpc>
                  <a:spcPts val="1200"/>
                </a:lnSpc>
              </a:pPr>
              <a:r>
                <a:rPr lang="en-US" sz="1200" dirty="0">
                  <a:latin typeface="+mj-lt"/>
                </a:rPr>
                <a:t>NATIONELLT RESURSCENTRUM</a:t>
              </a:r>
            </a:p>
            <a:p>
              <a:pPr algn="l">
                <a:lnSpc>
                  <a:spcPts val="1200"/>
                </a:lnSpc>
              </a:pPr>
              <a:r>
                <a:rPr lang="en-US" sz="1200" dirty="0">
                  <a:latin typeface="+mj-lt"/>
                </a:rPr>
                <a:t>FÖR TEKNIKUNDERVISNING I SKOLAN</a:t>
              </a:r>
              <a:endParaRPr lang="en-GB" sz="1200" dirty="0">
                <a:latin typeface="+mj-lt"/>
              </a:endParaRPr>
            </a:p>
          </p:txBody>
        </p:sp>
        <p:sp>
          <p:nvSpPr>
            <p:cNvPr id="15" name="Rektangel 14">
              <a:extLst>
                <a:ext uri="{FF2B5EF4-FFF2-40B4-BE49-F238E27FC236}">
                  <a16:creationId xmlns:a16="http://schemas.microsoft.com/office/drawing/2014/main" id="{02DD7DA6-A3E5-684F-91B0-2137EE6FD96E}"/>
                </a:ext>
              </a:extLst>
            </p:cNvPr>
            <p:cNvSpPr/>
            <p:nvPr userDrawn="1"/>
          </p:nvSpPr>
          <p:spPr>
            <a:xfrm>
              <a:off x="8292263" y="6237285"/>
              <a:ext cx="593916" cy="250068"/>
            </a:xfrm>
            <a:prstGeom prst="rect">
              <a:avLst/>
            </a:prstGeom>
          </p:spPr>
          <p:txBody>
            <a:bodyPr wrap="square">
              <a:spAutoFit/>
            </a:bodyPr>
            <a:lstStyle/>
            <a:p>
              <a:pPr algn="r">
                <a:lnSpc>
                  <a:spcPts val="1200"/>
                </a:lnSpc>
              </a:pPr>
              <a:r>
                <a:rPr lang="en-US" sz="1200" b="1" i="0" dirty="0">
                  <a:latin typeface="KorolevLiU Bold" pitchFamily="2" charset="77"/>
                </a:rPr>
                <a:t>CETIS</a:t>
              </a:r>
              <a:endParaRPr lang="en-GB" sz="1200" b="1" i="0" dirty="0">
                <a:latin typeface="KorolevLiU Bold" pitchFamily="2" charset="77"/>
              </a:endParaRPr>
            </a:p>
          </p:txBody>
        </p:sp>
        <p:cxnSp>
          <p:nvCxnSpPr>
            <p:cNvPr id="16" name="Rak 15">
              <a:extLst>
                <a:ext uri="{FF2B5EF4-FFF2-40B4-BE49-F238E27FC236}">
                  <a16:creationId xmlns:a16="http://schemas.microsoft.com/office/drawing/2014/main" id="{C144FFCD-2136-FF40-A287-8755772AFC1E}"/>
                </a:ext>
              </a:extLst>
            </p:cNvPr>
            <p:cNvCxnSpPr>
              <a:cxnSpLocks/>
            </p:cNvCxnSpPr>
            <p:nvPr userDrawn="1"/>
          </p:nvCxnSpPr>
          <p:spPr>
            <a:xfrm>
              <a:off x="8886180" y="6210476"/>
              <a:ext cx="0" cy="3939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39670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980A2-67AA-45AE-A4A3-02C24D5D2D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Content Placeholder 2">
            <a:extLst>
              <a:ext uri="{FF2B5EF4-FFF2-40B4-BE49-F238E27FC236}">
                <a16:creationId xmlns:a16="http://schemas.microsoft.com/office/drawing/2014/main" id="{9B3FC7A9-016D-4F8D-95F8-AE268FFCD56E}"/>
              </a:ext>
            </a:extLst>
          </p:cNvPr>
          <p:cNvSpPr>
            <a:spLocks noGrp="1"/>
          </p:cNvSpPr>
          <p:nvPr>
            <p:ph idx="1"/>
          </p:nvPr>
        </p:nvSpPr>
        <p:spPr>
          <a:xfrm>
            <a:off x="5183188" y="987429"/>
            <a:ext cx="6172200" cy="5092533"/>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Text Placeholder 3">
            <a:extLst>
              <a:ext uri="{FF2B5EF4-FFF2-40B4-BE49-F238E27FC236}">
                <a16:creationId xmlns:a16="http://schemas.microsoft.com/office/drawing/2014/main" id="{1B9E2521-9433-4ED7-A38E-EB976F0B35CD}"/>
              </a:ext>
            </a:extLst>
          </p:cNvPr>
          <p:cNvSpPr>
            <a:spLocks noGrp="1"/>
          </p:cNvSpPr>
          <p:nvPr>
            <p:ph type="body" sz="half" idx="2"/>
          </p:nvPr>
        </p:nvSpPr>
        <p:spPr>
          <a:xfrm>
            <a:off x="839788" y="2057402"/>
            <a:ext cx="3932237" cy="4022563"/>
          </a:xfr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DAEBBB-5F59-4CE5-8F95-88A1C1885396}"/>
              </a:ext>
            </a:extLst>
          </p:cNvPr>
          <p:cNvSpPr>
            <a:spLocks noGrp="1"/>
          </p:cNvSpPr>
          <p:nvPr>
            <p:ph type="dt" sz="half" idx="10"/>
          </p:nvPr>
        </p:nvSpPr>
        <p:spPr/>
        <p:txBody>
          <a:bodyPr/>
          <a:lstStyle/>
          <a:p>
            <a:fld id="{A736DE25-28B2-DD41-99A9-386491C2F972}" type="datetime1">
              <a:rPr lang="sv-SE" smtClean="0"/>
              <a:t>2021-11-30</a:t>
            </a:fld>
            <a:endParaRPr lang="sv-SE"/>
          </a:p>
        </p:txBody>
      </p:sp>
      <p:sp>
        <p:nvSpPr>
          <p:cNvPr id="6" name="Footer Placeholder 5">
            <a:extLst>
              <a:ext uri="{FF2B5EF4-FFF2-40B4-BE49-F238E27FC236}">
                <a16:creationId xmlns:a16="http://schemas.microsoft.com/office/drawing/2014/main" id="{052D4F3F-4FD6-423B-8630-8675366330DD}"/>
              </a:ext>
            </a:extLst>
          </p:cNvPr>
          <p:cNvSpPr>
            <a:spLocks noGrp="1"/>
          </p:cNvSpPr>
          <p:nvPr>
            <p:ph type="ftr" sz="quarter" idx="11"/>
          </p:nvPr>
        </p:nvSpPr>
        <p:spPr/>
        <p:txBody>
          <a:bodyPr/>
          <a:lstStyle/>
          <a:p>
            <a:r>
              <a:rPr lang="sv-SE"/>
              <a:t>LiU PowerPoint-mall</a:t>
            </a:r>
          </a:p>
        </p:txBody>
      </p:sp>
      <p:sp>
        <p:nvSpPr>
          <p:cNvPr id="7" name="Slide Number Placeholder 6">
            <a:extLst>
              <a:ext uri="{FF2B5EF4-FFF2-40B4-BE49-F238E27FC236}">
                <a16:creationId xmlns:a16="http://schemas.microsoft.com/office/drawing/2014/main" id="{BFE6012F-A692-4BBB-B0E2-A40D6C39170B}"/>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26" name="Rak 5">
            <a:extLst>
              <a:ext uri="{FF2B5EF4-FFF2-40B4-BE49-F238E27FC236}">
                <a16:creationId xmlns:a16="http://schemas.microsoft.com/office/drawing/2014/main" id="{125440BF-FF8E-4F55-AC91-862AB2B62D8D}"/>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27" name="Picture 26" descr="Logotype">
            <a:extLst>
              <a:ext uri="{FF2B5EF4-FFF2-40B4-BE49-F238E27FC236}">
                <a16:creationId xmlns:a16="http://schemas.microsoft.com/office/drawing/2014/main" id="{D90BB542-B2DE-4722-88B8-0ED2E3A963B7}"/>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grpSp>
        <p:nvGrpSpPr>
          <p:cNvPr id="14" name="Grupp 13">
            <a:extLst>
              <a:ext uri="{FF2B5EF4-FFF2-40B4-BE49-F238E27FC236}">
                <a16:creationId xmlns:a16="http://schemas.microsoft.com/office/drawing/2014/main" id="{8C8CB1A6-D7B2-644A-B40A-9C5406C7406B}"/>
              </a:ext>
            </a:extLst>
          </p:cNvPr>
          <p:cNvGrpSpPr/>
          <p:nvPr userDrawn="1"/>
        </p:nvGrpSpPr>
        <p:grpSpPr>
          <a:xfrm>
            <a:off x="8892766" y="6251590"/>
            <a:ext cx="3263164" cy="430766"/>
            <a:chOff x="8292263" y="6210476"/>
            <a:chExt cx="3263164" cy="430766"/>
          </a:xfrm>
        </p:grpSpPr>
        <p:sp>
          <p:nvSpPr>
            <p:cNvPr id="15" name="Rektangel 14">
              <a:extLst>
                <a:ext uri="{FF2B5EF4-FFF2-40B4-BE49-F238E27FC236}">
                  <a16:creationId xmlns:a16="http://schemas.microsoft.com/office/drawing/2014/main" id="{285ACA6C-4955-EB49-96A9-9555AD5B7F55}"/>
                </a:ext>
              </a:extLst>
            </p:cNvPr>
            <p:cNvSpPr/>
            <p:nvPr userDrawn="1"/>
          </p:nvSpPr>
          <p:spPr>
            <a:xfrm>
              <a:off x="8886180" y="6237285"/>
              <a:ext cx="2669247" cy="403957"/>
            </a:xfrm>
            <a:prstGeom prst="rect">
              <a:avLst/>
            </a:prstGeom>
          </p:spPr>
          <p:txBody>
            <a:bodyPr wrap="square">
              <a:spAutoFit/>
            </a:bodyPr>
            <a:lstStyle/>
            <a:p>
              <a:pPr algn="l">
                <a:lnSpc>
                  <a:spcPts val="1200"/>
                </a:lnSpc>
              </a:pPr>
              <a:r>
                <a:rPr lang="en-US" sz="1200" dirty="0">
                  <a:latin typeface="+mj-lt"/>
                </a:rPr>
                <a:t>NATIONELLT RESURSCENTRUM</a:t>
              </a:r>
            </a:p>
            <a:p>
              <a:pPr algn="l">
                <a:lnSpc>
                  <a:spcPts val="1200"/>
                </a:lnSpc>
              </a:pPr>
              <a:r>
                <a:rPr lang="en-US" sz="1200" dirty="0">
                  <a:latin typeface="+mj-lt"/>
                </a:rPr>
                <a:t>FÖR TEKNIKUNDERVISNING I SKOLAN</a:t>
              </a:r>
              <a:endParaRPr lang="en-GB" sz="1200" dirty="0">
                <a:latin typeface="+mj-lt"/>
              </a:endParaRPr>
            </a:p>
          </p:txBody>
        </p:sp>
        <p:sp>
          <p:nvSpPr>
            <p:cNvPr id="16" name="Rektangel 15">
              <a:extLst>
                <a:ext uri="{FF2B5EF4-FFF2-40B4-BE49-F238E27FC236}">
                  <a16:creationId xmlns:a16="http://schemas.microsoft.com/office/drawing/2014/main" id="{DAE02D2F-6F54-994C-BD8C-DFEDB30E0154}"/>
                </a:ext>
              </a:extLst>
            </p:cNvPr>
            <p:cNvSpPr/>
            <p:nvPr userDrawn="1"/>
          </p:nvSpPr>
          <p:spPr>
            <a:xfrm>
              <a:off x="8292263" y="6237285"/>
              <a:ext cx="593916" cy="250068"/>
            </a:xfrm>
            <a:prstGeom prst="rect">
              <a:avLst/>
            </a:prstGeom>
          </p:spPr>
          <p:txBody>
            <a:bodyPr wrap="square">
              <a:spAutoFit/>
            </a:bodyPr>
            <a:lstStyle/>
            <a:p>
              <a:pPr algn="r">
                <a:lnSpc>
                  <a:spcPts val="1200"/>
                </a:lnSpc>
              </a:pPr>
              <a:r>
                <a:rPr lang="en-US" sz="1200" b="1" i="0" dirty="0">
                  <a:latin typeface="KorolevLiU Bold" pitchFamily="2" charset="77"/>
                </a:rPr>
                <a:t>CETIS</a:t>
              </a:r>
              <a:endParaRPr lang="en-GB" sz="1200" b="1" i="0" dirty="0">
                <a:latin typeface="KorolevLiU Bold" pitchFamily="2" charset="77"/>
              </a:endParaRPr>
            </a:p>
          </p:txBody>
        </p:sp>
        <p:cxnSp>
          <p:nvCxnSpPr>
            <p:cNvPr id="17" name="Rak 16">
              <a:extLst>
                <a:ext uri="{FF2B5EF4-FFF2-40B4-BE49-F238E27FC236}">
                  <a16:creationId xmlns:a16="http://schemas.microsoft.com/office/drawing/2014/main" id="{352E66F8-8B15-1C43-9AFA-4C62F55BC962}"/>
                </a:ext>
              </a:extLst>
            </p:cNvPr>
            <p:cNvCxnSpPr>
              <a:cxnSpLocks/>
            </p:cNvCxnSpPr>
            <p:nvPr userDrawn="1"/>
          </p:nvCxnSpPr>
          <p:spPr>
            <a:xfrm>
              <a:off x="8886180" y="6210476"/>
              <a:ext cx="0" cy="3939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34136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48F90-6F0B-4082-A03A-25C0D0EEE6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Picture Placeholder 2">
            <a:extLst>
              <a:ext uri="{FF2B5EF4-FFF2-40B4-BE49-F238E27FC236}">
                <a16:creationId xmlns:a16="http://schemas.microsoft.com/office/drawing/2014/main" id="{1BBE1322-944E-410B-A503-071D16B244F1}"/>
              </a:ext>
            </a:extLst>
          </p:cNvPr>
          <p:cNvSpPr>
            <a:spLocks noGrp="1"/>
          </p:cNvSpPr>
          <p:nvPr>
            <p:ph type="pic" idx="1"/>
          </p:nvPr>
        </p:nvSpPr>
        <p:spPr>
          <a:xfrm>
            <a:off x="5183188" y="987429"/>
            <a:ext cx="6172200" cy="5092533"/>
          </a:xfrm>
        </p:spPr>
        <p:txBody>
          <a:bodyPr>
            <a:normAutofit/>
          </a:bodyPr>
          <a:lstStyle>
            <a:lvl1pPr marL="0" indent="0">
              <a:buNone/>
              <a:defRPr sz="28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US"/>
              <a:t>Click icon to add picture</a:t>
            </a:r>
            <a:endParaRPr lang="sv-SE" dirty="0"/>
          </a:p>
        </p:txBody>
      </p:sp>
      <p:sp>
        <p:nvSpPr>
          <p:cNvPr id="4" name="Text Placeholder 3">
            <a:extLst>
              <a:ext uri="{FF2B5EF4-FFF2-40B4-BE49-F238E27FC236}">
                <a16:creationId xmlns:a16="http://schemas.microsoft.com/office/drawing/2014/main" id="{D396F69F-E2CD-4CAC-B28E-04F7F59CDF7B}"/>
              </a:ext>
            </a:extLst>
          </p:cNvPr>
          <p:cNvSpPr>
            <a:spLocks noGrp="1"/>
          </p:cNvSpPr>
          <p:nvPr>
            <p:ph type="body" sz="half" idx="2"/>
          </p:nvPr>
        </p:nvSpPr>
        <p:spPr>
          <a:xfrm>
            <a:off x="839788" y="2057402"/>
            <a:ext cx="3932237" cy="4022563"/>
          </a:xfr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D6119C-D6E1-438D-B01E-CF6E63D023A2}"/>
              </a:ext>
            </a:extLst>
          </p:cNvPr>
          <p:cNvSpPr>
            <a:spLocks noGrp="1"/>
          </p:cNvSpPr>
          <p:nvPr>
            <p:ph type="dt" sz="half" idx="10"/>
          </p:nvPr>
        </p:nvSpPr>
        <p:spPr/>
        <p:txBody>
          <a:bodyPr/>
          <a:lstStyle/>
          <a:p>
            <a:fld id="{055F61A1-D836-E14B-A8FA-9F21E2AA0307}" type="datetime1">
              <a:rPr lang="sv-SE" smtClean="0"/>
              <a:t>2021-11-30</a:t>
            </a:fld>
            <a:endParaRPr lang="sv-SE"/>
          </a:p>
        </p:txBody>
      </p:sp>
      <p:sp>
        <p:nvSpPr>
          <p:cNvPr id="6" name="Footer Placeholder 5">
            <a:extLst>
              <a:ext uri="{FF2B5EF4-FFF2-40B4-BE49-F238E27FC236}">
                <a16:creationId xmlns:a16="http://schemas.microsoft.com/office/drawing/2014/main" id="{F0D2FECA-0FDF-4E93-B1B1-6CF623CF2A1B}"/>
              </a:ext>
            </a:extLst>
          </p:cNvPr>
          <p:cNvSpPr>
            <a:spLocks noGrp="1"/>
          </p:cNvSpPr>
          <p:nvPr>
            <p:ph type="ftr" sz="quarter" idx="11"/>
          </p:nvPr>
        </p:nvSpPr>
        <p:spPr/>
        <p:txBody>
          <a:bodyPr/>
          <a:lstStyle/>
          <a:p>
            <a:r>
              <a:rPr lang="sv-SE"/>
              <a:t>LiU PowerPoint-mall</a:t>
            </a:r>
          </a:p>
        </p:txBody>
      </p:sp>
      <p:sp>
        <p:nvSpPr>
          <p:cNvPr id="7" name="Slide Number Placeholder 6">
            <a:extLst>
              <a:ext uri="{FF2B5EF4-FFF2-40B4-BE49-F238E27FC236}">
                <a16:creationId xmlns:a16="http://schemas.microsoft.com/office/drawing/2014/main" id="{86155D90-D9E3-425D-B3DC-406845F9C0F6}"/>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8" name="Rak 5">
            <a:extLst>
              <a:ext uri="{FF2B5EF4-FFF2-40B4-BE49-F238E27FC236}">
                <a16:creationId xmlns:a16="http://schemas.microsoft.com/office/drawing/2014/main" id="{65E233A8-C457-415A-B25B-AC4916975090}"/>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9" name="Picture 8" descr="Logotype">
            <a:extLst>
              <a:ext uri="{FF2B5EF4-FFF2-40B4-BE49-F238E27FC236}">
                <a16:creationId xmlns:a16="http://schemas.microsoft.com/office/drawing/2014/main" id="{C1102840-461E-4176-9749-A28A0655AFCF}"/>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grpSp>
        <p:nvGrpSpPr>
          <p:cNvPr id="14" name="Grupp 13">
            <a:extLst>
              <a:ext uri="{FF2B5EF4-FFF2-40B4-BE49-F238E27FC236}">
                <a16:creationId xmlns:a16="http://schemas.microsoft.com/office/drawing/2014/main" id="{83E7D6E6-8FB5-E74E-87EC-C00B95A6D543}"/>
              </a:ext>
            </a:extLst>
          </p:cNvPr>
          <p:cNvGrpSpPr/>
          <p:nvPr userDrawn="1"/>
        </p:nvGrpSpPr>
        <p:grpSpPr>
          <a:xfrm>
            <a:off x="8892766" y="6251590"/>
            <a:ext cx="3263164" cy="430766"/>
            <a:chOff x="8292263" y="6210476"/>
            <a:chExt cx="3263164" cy="430766"/>
          </a:xfrm>
        </p:grpSpPr>
        <p:sp>
          <p:nvSpPr>
            <p:cNvPr id="15" name="Rektangel 14">
              <a:extLst>
                <a:ext uri="{FF2B5EF4-FFF2-40B4-BE49-F238E27FC236}">
                  <a16:creationId xmlns:a16="http://schemas.microsoft.com/office/drawing/2014/main" id="{B46662D9-62DD-5641-99E7-E79E0495DEE7}"/>
                </a:ext>
              </a:extLst>
            </p:cNvPr>
            <p:cNvSpPr/>
            <p:nvPr userDrawn="1"/>
          </p:nvSpPr>
          <p:spPr>
            <a:xfrm>
              <a:off x="8886180" y="6237285"/>
              <a:ext cx="2669247" cy="403957"/>
            </a:xfrm>
            <a:prstGeom prst="rect">
              <a:avLst/>
            </a:prstGeom>
          </p:spPr>
          <p:txBody>
            <a:bodyPr wrap="square">
              <a:spAutoFit/>
            </a:bodyPr>
            <a:lstStyle/>
            <a:p>
              <a:pPr algn="l">
                <a:lnSpc>
                  <a:spcPts val="1200"/>
                </a:lnSpc>
              </a:pPr>
              <a:r>
                <a:rPr lang="en-US" sz="1200" dirty="0">
                  <a:latin typeface="+mj-lt"/>
                </a:rPr>
                <a:t>NATIONELLT RESURSCENTRUM</a:t>
              </a:r>
            </a:p>
            <a:p>
              <a:pPr algn="l">
                <a:lnSpc>
                  <a:spcPts val="1200"/>
                </a:lnSpc>
              </a:pPr>
              <a:r>
                <a:rPr lang="en-US" sz="1200" dirty="0">
                  <a:latin typeface="+mj-lt"/>
                </a:rPr>
                <a:t>FÖR TEKNIKUNDERVISNING I SKOLAN</a:t>
              </a:r>
              <a:endParaRPr lang="en-GB" sz="1200" dirty="0">
                <a:latin typeface="+mj-lt"/>
              </a:endParaRPr>
            </a:p>
          </p:txBody>
        </p:sp>
        <p:sp>
          <p:nvSpPr>
            <p:cNvPr id="16" name="Rektangel 15">
              <a:extLst>
                <a:ext uri="{FF2B5EF4-FFF2-40B4-BE49-F238E27FC236}">
                  <a16:creationId xmlns:a16="http://schemas.microsoft.com/office/drawing/2014/main" id="{BD79AAC0-9E77-FA4C-B619-9D171B6FFBC5}"/>
                </a:ext>
              </a:extLst>
            </p:cNvPr>
            <p:cNvSpPr/>
            <p:nvPr userDrawn="1"/>
          </p:nvSpPr>
          <p:spPr>
            <a:xfrm>
              <a:off x="8292263" y="6237285"/>
              <a:ext cx="593916" cy="250068"/>
            </a:xfrm>
            <a:prstGeom prst="rect">
              <a:avLst/>
            </a:prstGeom>
          </p:spPr>
          <p:txBody>
            <a:bodyPr wrap="square">
              <a:spAutoFit/>
            </a:bodyPr>
            <a:lstStyle/>
            <a:p>
              <a:pPr algn="r">
                <a:lnSpc>
                  <a:spcPts val="1200"/>
                </a:lnSpc>
              </a:pPr>
              <a:r>
                <a:rPr lang="en-US" sz="1200" b="1" i="0" dirty="0">
                  <a:latin typeface="KorolevLiU Bold" pitchFamily="2" charset="77"/>
                </a:rPr>
                <a:t>CETIS</a:t>
              </a:r>
              <a:endParaRPr lang="en-GB" sz="1200" b="1" i="0" dirty="0">
                <a:latin typeface="KorolevLiU Bold" pitchFamily="2" charset="77"/>
              </a:endParaRPr>
            </a:p>
          </p:txBody>
        </p:sp>
        <p:cxnSp>
          <p:nvCxnSpPr>
            <p:cNvPr id="17" name="Rak 16">
              <a:extLst>
                <a:ext uri="{FF2B5EF4-FFF2-40B4-BE49-F238E27FC236}">
                  <a16:creationId xmlns:a16="http://schemas.microsoft.com/office/drawing/2014/main" id="{29265A0C-5274-B142-AAEF-A045B1556CEA}"/>
                </a:ext>
              </a:extLst>
            </p:cNvPr>
            <p:cNvCxnSpPr>
              <a:cxnSpLocks/>
            </p:cNvCxnSpPr>
            <p:nvPr userDrawn="1"/>
          </p:nvCxnSpPr>
          <p:spPr>
            <a:xfrm>
              <a:off x="8886180" y="6210476"/>
              <a:ext cx="0" cy="3939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58863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37040-A9FD-4D9F-927E-3D89FFE81C35}"/>
              </a:ext>
            </a:extLst>
          </p:cNvPr>
          <p:cNvSpPr>
            <a:spLocks noGrp="1"/>
          </p:cNvSpPr>
          <p:nvPr>
            <p:ph type="title"/>
          </p:nvPr>
        </p:nvSpPr>
        <p:spPr/>
        <p:txBody>
          <a:bodyPr/>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303F4497-9EDB-4DEA-8405-69C17F3ABC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E02985C7-46FC-4066-B9D3-B0D0DB8037A9}"/>
              </a:ext>
            </a:extLst>
          </p:cNvPr>
          <p:cNvSpPr>
            <a:spLocks noGrp="1"/>
          </p:cNvSpPr>
          <p:nvPr>
            <p:ph type="dt" sz="half" idx="10"/>
          </p:nvPr>
        </p:nvSpPr>
        <p:spPr/>
        <p:txBody>
          <a:bodyPr/>
          <a:lstStyle/>
          <a:p>
            <a:fld id="{10154282-0178-9D46-95AA-14CA75AE5FE2}" type="datetime1">
              <a:rPr lang="sv-SE" smtClean="0"/>
              <a:t>2021-11-30</a:t>
            </a:fld>
            <a:endParaRPr lang="sv-SE"/>
          </a:p>
        </p:txBody>
      </p:sp>
      <p:sp>
        <p:nvSpPr>
          <p:cNvPr id="5" name="Footer Placeholder 4">
            <a:extLst>
              <a:ext uri="{FF2B5EF4-FFF2-40B4-BE49-F238E27FC236}">
                <a16:creationId xmlns:a16="http://schemas.microsoft.com/office/drawing/2014/main" id="{CCD83B8B-54A4-4A15-BB63-FCDC3A44F50E}"/>
              </a:ext>
            </a:extLst>
          </p:cNvPr>
          <p:cNvSpPr>
            <a:spLocks noGrp="1"/>
          </p:cNvSpPr>
          <p:nvPr>
            <p:ph type="ftr" sz="quarter" idx="11"/>
          </p:nvPr>
        </p:nvSpPr>
        <p:spPr/>
        <p:txBody>
          <a:bodyPr/>
          <a:lstStyle/>
          <a:p>
            <a:r>
              <a:rPr lang="sv-SE"/>
              <a:t>LiU PowerPoint-mall</a:t>
            </a:r>
          </a:p>
        </p:txBody>
      </p:sp>
      <p:sp>
        <p:nvSpPr>
          <p:cNvPr id="6" name="Slide Number Placeholder 5">
            <a:extLst>
              <a:ext uri="{FF2B5EF4-FFF2-40B4-BE49-F238E27FC236}">
                <a16:creationId xmlns:a16="http://schemas.microsoft.com/office/drawing/2014/main" id="{18F9CEAC-1427-4BEA-8982-30CAE04DC3CA}"/>
              </a:ext>
            </a:extLst>
          </p:cNvPr>
          <p:cNvSpPr>
            <a:spLocks noGrp="1"/>
          </p:cNvSpPr>
          <p:nvPr>
            <p:ph type="sldNum" sz="quarter" idx="12"/>
          </p:nvPr>
        </p:nvSpPr>
        <p:spPr/>
        <p:txBody>
          <a:bodyPr/>
          <a:lstStyle/>
          <a:p>
            <a:fld id="{1D05C8B6-EC5E-42D9-8D75-1E05D6428564}" type="slidenum">
              <a:rPr lang="sv-SE" smtClean="0"/>
              <a:t>‹#›</a:t>
            </a:fld>
            <a:endParaRPr lang="sv-SE"/>
          </a:p>
        </p:txBody>
      </p:sp>
    </p:spTree>
    <p:extLst>
      <p:ext uri="{BB962C8B-B14F-4D97-AF65-F5344CB8AC3E}">
        <p14:creationId xmlns:p14="http://schemas.microsoft.com/office/powerpoint/2010/main" val="342891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B31E45-D6F3-4F73-BEDF-5BEDAFC5A51E}"/>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237266AE-17DB-428F-A2F6-8D0CA1386FDC}"/>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AEF4654A-FDE6-4601-9D75-FA956B136DD2}"/>
              </a:ext>
            </a:extLst>
          </p:cNvPr>
          <p:cNvSpPr>
            <a:spLocks noGrp="1"/>
          </p:cNvSpPr>
          <p:nvPr>
            <p:ph type="dt" sz="half" idx="10"/>
          </p:nvPr>
        </p:nvSpPr>
        <p:spPr>
          <a:xfrm rot="5400000">
            <a:off x="11103000" y="5049000"/>
            <a:ext cx="1818000" cy="360000"/>
          </a:xfrm>
        </p:spPr>
        <p:txBody>
          <a:bodyPr/>
          <a:lstStyle/>
          <a:p>
            <a:fld id="{074DE773-1B1A-9B47-80F7-6CA3F611AC48}" type="datetime1">
              <a:rPr lang="sv-SE" smtClean="0"/>
              <a:t>2021-11-30</a:t>
            </a:fld>
            <a:endParaRPr lang="sv-SE"/>
          </a:p>
        </p:txBody>
      </p:sp>
      <p:sp>
        <p:nvSpPr>
          <p:cNvPr id="5" name="Footer Placeholder 4">
            <a:extLst>
              <a:ext uri="{FF2B5EF4-FFF2-40B4-BE49-F238E27FC236}">
                <a16:creationId xmlns:a16="http://schemas.microsoft.com/office/drawing/2014/main" id="{74C8F030-2FCB-40E4-B64D-2629C80F11C6}"/>
              </a:ext>
            </a:extLst>
          </p:cNvPr>
          <p:cNvSpPr>
            <a:spLocks noGrp="1"/>
          </p:cNvSpPr>
          <p:nvPr>
            <p:ph type="ftr" sz="quarter" idx="11"/>
          </p:nvPr>
        </p:nvSpPr>
        <p:spPr>
          <a:xfrm rot="5400000">
            <a:off x="9852000" y="1980000"/>
            <a:ext cx="4320000" cy="360000"/>
          </a:xfrm>
        </p:spPr>
        <p:txBody>
          <a:bodyPr lIns="180000"/>
          <a:lstStyle/>
          <a:p>
            <a:r>
              <a:rPr lang="sv-SE"/>
              <a:t>LiU PowerPoint-mall</a:t>
            </a:r>
          </a:p>
        </p:txBody>
      </p:sp>
      <p:sp>
        <p:nvSpPr>
          <p:cNvPr id="6" name="Slide Number Placeholder 5">
            <a:extLst>
              <a:ext uri="{FF2B5EF4-FFF2-40B4-BE49-F238E27FC236}">
                <a16:creationId xmlns:a16="http://schemas.microsoft.com/office/drawing/2014/main" id="{906C8C35-D10B-42B0-92F4-58D676FE1049}"/>
              </a:ext>
            </a:extLst>
          </p:cNvPr>
          <p:cNvSpPr>
            <a:spLocks noGrp="1"/>
          </p:cNvSpPr>
          <p:nvPr>
            <p:ph type="sldNum" sz="quarter" idx="12"/>
          </p:nvPr>
        </p:nvSpPr>
        <p:spPr>
          <a:xfrm rot="5400000">
            <a:off x="11652000" y="6318000"/>
            <a:ext cx="720000" cy="360000"/>
          </a:xfrm>
        </p:spPr>
        <p:txBody>
          <a:bodyPr rIns="180000"/>
          <a:lstStyle/>
          <a:p>
            <a:fld id="{1D05C8B6-EC5E-42D9-8D75-1E05D6428564}" type="slidenum">
              <a:rPr lang="sv-SE" smtClean="0"/>
              <a:t>‹#›</a:t>
            </a:fld>
            <a:endParaRPr lang="sv-SE"/>
          </a:p>
        </p:txBody>
      </p:sp>
    </p:spTree>
    <p:extLst>
      <p:ext uri="{BB962C8B-B14F-4D97-AF65-F5344CB8AC3E}">
        <p14:creationId xmlns:p14="http://schemas.microsoft.com/office/powerpoint/2010/main" val="2221272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l">
              <a:defRPr sz="6000"/>
            </a:lvl1pPr>
          </a:lstStyle>
          <a:p>
            <a:r>
              <a:rPr lang="en-US"/>
              <a:t>Click to edit Master title style</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10"/>
            <a:ext cx="9144000" cy="1828801"/>
          </a:xfrm>
        </p:spPr>
        <p:txBody>
          <a:bodyPr>
            <a:noAutofit/>
          </a:bodyPr>
          <a:lstStyle>
            <a:lvl1pPr marL="0" indent="0" algn="l">
              <a:buNone/>
              <a:defRPr sz="24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a:t>Click to edit Master subtitle style</a:t>
            </a:r>
            <a:endParaRPr lang="sv-SE" dirty="0"/>
          </a:p>
        </p:txBody>
      </p:sp>
      <p:pic>
        <p:nvPicPr>
          <p:cNvPr id="8" name="Picture 7" descr="Logotype">
            <a:extLst>
              <a:ext uri="{FF2B5EF4-FFF2-40B4-BE49-F238E27FC236}">
                <a16:creationId xmlns:a16="http://schemas.microsoft.com/office/drawing/2014/main" id="{FF82CF39-0EC9-4B3A-8AFE-616290878585}"/>
              </a:ext>
            </a:extLst>
          </p:cNvPr>
          <p:cNvPicPr preferRelativeResize="0">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8" y="5612106"/>
            <a:ext cx="3375001" cy="1193349"/>
          </a:xfrm>
          <a:prstGeom prst="rect">
            <a:avLst/>
          </a:prstGeom>
        </p:spPr>
      </p:pic>
    </p:spTree>
    <p:extLst>
      <p:ext uri="{BB962C8B-B14F-4D97-AF65-F5344CB8AC3E}">
        <p14:creationId xmlns:p14="http://schemas.microsoft.com/office/powerpoint/2010/main" val="3505550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Avslu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ctr">
              <a:defRPr sz="2400"/>
            </a:lvl1pPr>
          </a:lstStyle>
          <a:p>
            <a:r>
              <a:rPr lang="en-US"/>
              <a:t>Click to edit Master title style</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00"/>
            <a:ext cx="9144000" cy="1828800"/>
          </a:xfrm>
        </p:spPr>
        <p:txBody>
          <a:bodyPr>
            <a:noAutofit/>
          </a:bodyPr>
          <a:lstStyle>
            <a:lvl1pPr marL="0" indent="0" algn="ctr">
              <a:buNone/>
              <a:defRPr sz="60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a:t>Click to edit Master subtitle style</a:t>
            </a:r>
            <a:endParaRPr lang="sv-SE" dirty="0"/>
          </a:p>
        </p:txBody>
      </p:sp>
      <p:pic>
        <p:nvPicPr>
          <p:cNvPr id="10" name="Picture 9" descr="Logotype">
            <a:extLst>
              <a:ext uri="{FF2B5EF4-FFF2-40B4-BE49-F238E27FC236}">
                <a16:creationId xmlns:a16="http://schemas.microsoft.com/office/drawing/2014/main" id="{78C1664C-277F-43EB-BE5D-2AD17CAE3CC5}"/>
              </a:ext>
            </a:extLst>
          </p:cNvPr>
          <p:cNvPicPr preferRelativeResize="0">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8" y="5612106"/>
            <a:ext cx="3375001" cy="1193349"/>
          </a:xfrm>
          <a:prstGeom prst="rect">
            <a:avLst/>
          </a:prstGeom>
        </p:spPr>
      </p:pic>
    </p:spTree>
    <p:extLst>
      <p:ext uri="{BB962C8B-B14F-4D97-AF65-F5344CB8AC3E}">
        <p14:creationId xmlns:p14="http://schemas.microsoft.com/office/powerpoint/2010/main" val="3479092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5322-5373-499E-AF2D-2170CC9A00DC}"/>
              </a:ext>
            </a:extLst>
          </p:cNvPr>
          <p:cNvSpPr>
            <a:spLocks noGrp="1"/>
          </p:cNvSpPr>
          <p:nvPr>
            <p:ph type="title"/>
          </p:nvPr>
        </p:nvSpPr>
        <p:spPr>
          <a:xfrm>
            <a:off x="831851" y="1519242"/>
            <a:ext cx="10515600" cy="1909758"/>
          </a:xfrm>
        </p:spPr>
        <p:txBody>
          <a:bodyPr anchor="b">
            <a:normAutofit/>
          </a:bodyPr>
          <a:lstStyle>
            <a:lvl1pPr>
              <a:defRPr sz="3600"/>
            </a:lvl1pPr>
          </a:lstStyle>
          <a:p>
            <a:r>
              <a:rPr lang="en-US" dirty="0"/>
              <a:t>Click to edit Master title style</a:t>
            </a:r>
            <a:endParaRPr lang="sv-SE" dirty="0"/>
          </a:p>
        </p:txBody>
      </p:sp>
      <p:sp>
        <p:nvSpPr>
          <p:cNvPr id="3" name="Text Placeholder 2">
            <a:extLst>
              <a:ext uri="{FF2B5EF4-FFF2-40B4-BE49-F238E27FC236}">
                <a16:creationId xmlns:a16="http://schemas.microsoft.com/office/drawing/2014/main" id="{380AD21B-931A-4064-8D73-165D96D916F3}"/>
              </a:ext>
            </a:extLst>
          </p:cNvPr>
          <p:cNvSpPr>
            <a:spLocks noGrp="1"/>
          </p:cNvSpPr>
          <p:nvPr>
            <p:ph type="body" idx="1"/>
          </p:nvPr>
        </p:nvSpPr>
        <p:spPr>
          <a:xfrm>
            <a:off x="831851" y="3502800"/>
            <a:ext cx="10515600" cy="2628000"/>
          </a:xfrm>
        </p:spPr>
        <p:txBody>
          <a:bodyPr/>
          <a:lstStyle>
            <a:lvl1pPr marL="0" indent="0">
              <a:buNone/>
              <a:defRPr sz="2400">
                <a:solidFill>
                  <a:schemeClr val="tx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D9D274-9D58-4C59-BF24-08319E8A8277}"/>
              </a:ext>
            </a:extLst>
          </p:cNvPr>
          <p:cNvSpPr>
            <a:spLocks noGrp="1"/>
          </p:cNvSpPr>
          <p:nvPr>
            <p:ph type="dt" sz="half" idx="10"/>
          </p:nvPr>
        </p:nvSpPr>
        <p:spPr/>
        <p:txBody>
          <a:bodyPr/>
          <a:lstStyle/>
          <a:p>
            <a:fld id="{DCCF291D-8549-BC44-8F4B-AC830741645B}" type="datetime1">
              <a:rPr lang="sv-SE" smtClean="0"/>
              <a:t>2021-11-30</a:t>
            </a:fld>
            <a:endParaRPr lang="sv-SE"/>
          </a:p>
        </p:txBody>
      </p:sp>
      <p:sp>
        <p:nvSpPr>
          <p:cNvPr id="5" name="Footer Placeholder 4">
            <a:extLst>
              <a:ext uri="{FF2B5EF4-FFF2-40B4-BE49-F238E27FC236}">
                <a16:creationId xmlns:a16="http://schemas.microsoft.com/office/drawing/2014/main" id="{A0AFF1B3-BEF7-476C-9C24-6F6824C23A59}"/>
              </a:ext>
            </a:extLst>
          </p:cNvPr>
          <p:cNvSpPr>
            <a:spLocks noGrp="1"/>
          </p:cNvSpPr>
          <p:nvPr>
            <p:ph type="ftr" sz="quarter" idx="11"/>
          </p:nvPr>
        </p:nvSpPr>
        <p:spPr/>
        <p:txBody>
          <a:bodyPr/>
          <a:lstStyle/>
          <a:p>
            <a:r>
              <a:rPr lang="sv-SE"/>
              <a:t>LiU PowerPoint-mall</a:t>
            </a:r>
          </a:p>
        </p:txBody>
      </p:sp>
      <p:sp>
        <p:nvSpPr>
          <p:cNvPr id="6" name="Slide Number Placeholder 5">
            <a:extLst>
              <a:ext uri="{FF2B5EF4-FFF2-40B4-BE49-F238E27FC236}">
                <a16:creationId xmlns:a16="http://schemas.microsoft.com/office/drawing/2014/main" id="{85ADCECA-8742-4DDD-8038-0C0682EA7913}"/>
              </a:ext>
            </a:extLst>
          </p:cNvPr>
          <p:cNvSpPr>
            <a:spLocks noGrp="1"/>
          </p:cNvSpPr>
          <p:nvPr>
            <p:ph type="sldNum" sz="quarter" idx="12"/>
          </p:nvPr>
        </p:nvSpPr>
        <p:spPr/>
        <p:txBody>
          <a:bodyPr/>
          <a:lstStyle/>
          <a:p>
            <a:fld id="{1D05C8B6-EC5E-42D9-8D75-1E05D6428564}" type="slidenum">
              <a:rPr lang="sv-SE" smtClean="0"/>
              <a:t>‹#›</a:t>
            </a:fld>
            <a:endParaRPr lang="sv-SE"/>
          </a:p>
        </p:txBody>
      </p:sp>
      <p:pic>
        <p:nvPicPr>
          <p:cNvPr id="9" name="Picture 8" descr="Logotype">
            <a:extLst>
              <a:ext uri="{FF2B5EF4-FFF2-40B4-BE49-F238E27FC236}">
                <a16:creationId xmlns:a16="http://schemas.microsoft.com/office/drawing/2014/main" id="{FCFA31B6-BC02-4354-A1DB-49F7B0C933D9}"/>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grpSp>
        <p:nvGrpSpPr>
          <p:cNvPr id="8" name="Grupp 7">
            <a:extLst>
              <a:ext uri="{FF2B5EF4-FFF2-40B4-BE49-F238E27FC236}">
                <a16:creationId xmlns:a16="http://schemas.microsoft.com/office/drawing/2014/main" id="{8392302B-709E-C644-8AB9-1C7C365C1EB1}"/>
              </a:ext>
            </a:extLst>
          </p:cNvPr>
          <p:cNvGrpSpPr/>
          <p:nvPr userDrawn="1"/>
        </p:nvGrpSpPr>
        <p:grpSpPr>
          <a:xfrm>
            <a:off x="8892766" y="6251590"/>
            <a:ext cx="3263164" cy="430766"/>
            <a:chOff x="8292263" y="6210476"/>
            <a:chExt cx="3263164" cy="430766"/>
          </a:xfrm>
        </p:grpSpPr>
        <p:sp>
          <p:nvSpPr>
            <p:cNvPr id="10" name="Rektangel 9">
              <a:extLst>
                <a:ext uri="{FF2B5EF4-FFF2-40B4-BE49-F238E27FC236}">
                  <a16:creationId xmlns:a16="http://schemas.microsoft.com/office/drawing/2014/main" id="{4A99944C-6F3A-5742-874F-A27DD209311F}"/>
                </a:ext>
              </a:extLst>
            </p:cNvPr>
            <p:cNvSpPr/>
            <p:nvPr userDrawn="1"/>
          </p:nvSpPr>
          <p:spPr>
            <a:xfrm>
              <a:off x="8886180" y="6237285"/>
              <a:ext cx="2669247" cy="403957"/>
            </a:xfrm>
            <a:prstGeom prst="rect">
              <a:avLst/>
            </a:prstGeom>
          </p:spPr>
          <p:txBody>
            <a:bodyPr wrap="square">
              <a:spAutoFit/>
            </a:bodyPr>
            <a:lstStyle/>
            <a:p>
              <a:pPr algn="l">
                <a:lnSpc>
                  <a:spcPts val="1200"/>
                </a:lnSpc>
              </a:pPr>
              <a:r>
                <a:rPr lang="en-US" sz="1200" dirty="0">
                  <a:latin typeface="+mj-lt"/>
                </a:rPr>
                <a:t>NATIONELLT RESURSCENTRUM</a:t>
              </a:r>
            </a:p>
            <a:p>
              <a:pPr algn="l">
                <a:lnSpc>
                  <a:spcPts val="1200"/>
                </a:lnSpc>
              </a:pPr>
              <a:r>
                <a:rPr lang="en-US" sz="1200" dirty="0">
                  <a:latin typeface="+mj-lt"/>
                </a:rPr>
                <a:t>FÖR TEKNIKUNDERVISNING I SKOLAN</a:t>
              </a:r>
              <a:endParaRPr lang="en-GB" sz="1200" dirty="0">
                <a:latin typeface="+mj-lt"/>
              </a:endParaRPr>
            </a:p>
          </p:txBody>
        </p:sp>
        <p:sp>
          <p:nvSpPr>
            <p:cNvPr id="11" name="Rektangel 10">
              <a:extLst>
                <a:ext uri="{FF2B5EF4-FFF2-40B4-BE49-F238E27FC236}">
                  <a16:creationId xmlns:a16="http://schemas.microsoft.com/office/drawing/2014/main" id="{6684A194-3EEB-4E4E-951A-C46A1D791BD6}"/>
                </a:ext>
              </a:extLst>
            </p:cNvPr>
            <p:cNvSpPr/>
            <p:nvPr userDrawn="1"/>
          </p:nvSpPr>
          <p:spPr>
            <a:xfrm>
              <a:off x="8292263" y="6237285"/>
              <a:ext cx="593916" cy="250068"/>
            </a:xfrm>
            <a:prstGeom prst="rect">
              <a:avLst/>
            </a:prstGeom>
          </p:spPr>
          <p:txBody>
            <a:bodyPr wrap="square">
              <a:spAutoFit/>
            </a:bodyPr>
            <a:lstStyle/>
            <a:p>
              <a:pPr algn="r">
                <a:lnSpc>
                  <a:spcPts val="1200"/>
                </a:lnSpc>
              </a:pPr>
              <a:r>
                <a:rPr lang="en-US" sz="1200" b="1" i="0" dirty="0">
                  <a:latin typeface="KorolevLiU Bold" pitchFamily="2" charset="77"/>
                </a:rPr>
                <a:t>CETIS</a:t>
              </a:r>
              <a:endParaRPr lang="en-GB" sz="1200" b="1" i="0" dirty="0">
                <a:latin typeface="KorolevLiU Bold" pitchFamily="2" charset="77"/>
              </a:endParaRPr>
            </a:p>
          </p:txBody>
        </p:sp>
        <p:cxnSp>
          <p:nvCxnSpPr>
            <p:cNvPr id="12" name="Rak 11">
              <a:extLst>
                <a:ext uri="{FF2B5EF4-FFF2-40B4-BE49-F238E27FC236}">
                  <a16:creationId xmlns:a16="http://schemas.microsoft.com/office/drawing/2014/main" id="{31D122E3-2809-324F-8F80-4D337119A58F}"/>
                </a:ext>
              </a:extLst>
            </p:cNvPr>
            <p:cNvCxnSpPr>
              <a:cxnSpLocks/>
            </p:cNvCxnSpPr>
            <p:nvPr userDrawn="1"/>
          </p:nvCxnSpPr>
          <p:spPr>
            <a:xfrm>
              <a:off x="8886180" y="6210476"/>
              <a:ext cx="0" cy="3939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97621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l">
              <a:defRPr sz="6000"/>
            </a:lvl1pPr>
          </a:lstStyle>
          <a:p>
            <a:r>
              <a:rPr lang="en-US"/>
              <a:t>Click to edit Master title style</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10"/>
            <a:ext cx="9144000" cy="1828801"/>
          </a:xfrm>
        </p:spPr>
        <p:txBody>
          <a:bodyPr>
            <a:noAutofit/>
          </a:bodyPr>
          <a:lstStyle>
            <a:lvl1pPr marL="0" indent="0" algn="l">
              <a:buNone/>
              <a:defRPr sz="24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a:t>Click to edit Master subtitle style</a:t>
            </a:r>
            <a:endParaRPr lang="sv-SE" dirty="0"/>
          </a:p>
        </p:txBody>
      </p:sp>
      <p:pic>
        <p:nvPicPr>
          <p:cNvPr id="10" name="Picture 9" descr="Logotype">
            <a:extLst>
              <a:ext uri="{FF2B5EF4-FFF2-40B4-BE49-F238E27FC236}">
                <a16:creationId xmlns:a16="http://schemas.microsoft.com/office/drawing/2014/main" id="{9DF3AD54-BEB8-4EB4-8367-A858D2E15052}"/>
              </a:ext>
            </a:extLst>
          </p:cNvPr>
          <p:cNvPicPr preferRelativeResize="0">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8" y="5612106"/>
            <a:ext cx="3375001" cy="1193349"/>
          </a:xfrm>
          <a:prstGeom prst="rect">
            <a:avLst/>
          </a:prstGeom>
        </p:spPr>
      </p:pic>
    </p:spTree>
    <p:extLst>
      <p:ext uri="{BB962C8B-B14F-4D97-AF65-F5344CB8AC3E}">
        <p14:creationId xmlns:p14="http://schemas.microsoft.com/office/powerpoint/2010/main" val="2704010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Avslu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ctr">
              <a:defRPr sz="2400"/>
            </a:lvl1pPr>
          </a:lstStyle>
          <a:p>
            <a:r>
              <a:rPr lang="en-US"/>
              <a:t>Click to edit Master title style</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00"/>
            <a:ext cx="9144000" cy="1828800"/>
          </a:xfrm>
        </p:spPr>
        <p:txBody>
          <a:bodyPr>
            <a:noAutofit/>
          </a:bodyPr>
          <a:lstStyle>
            <a:lvl1pPr marL="0" indent="0" algn="ctr">
              <a:buNone/>
              <a:defRPr sz="60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a:t>Click to edit Master subtitle style</a:t>
            </a:r>
            <a:endParaRPr lang="sv-SE" dirty="0"/>
          </a:p>
        </p:txBody>
      </p:sp>
      <p:pic>
        <p:nvPicPr>
          <p:cNvPr id="10" name="Picture 9" descr="Logotype">
            <a:extLst>
              <a:ext uri="{FF2B5EF4-FFF2-40B4-BE49-F238E27FC236}">
                <a16:creationId xmlns:a16="http://schemas.microsoft.com/office/drawing/2014/main" id="{26540A12-26CD-4FFA-8D88-44C3DAE16573}"/>
              </a:ext>
            </a:extLst>
          </p:cNvPr>
          <p:cNvPicPr preferRelativeResize="0">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8" y="5612106"/>
            <a:ext cx="3375001" cy="1193349"/>
          </a:xfrm>
          <a:prstGeom prst="rect">
            <a:avLst/>
          </a:prstGeom>
        </p:spPr>
      </p:pic>
    </p:spTree>
    <p:extLst>
      <p:ext uri="{BB962C8B-B14F-4D97-AF65-F5344CB8AC3E}">
        <p14:creationId xmlns:p14="http://schemas.microsoft.com/office/powerpoint/2010/main" val="1256044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5322-5373-499E-AF2D-2170CC9A00DC}"/>
              </a:ext>
            </a:extLst>
          </p:cNvPr>
          <p:cNvSpPr>
            <a:spLocks noGrp="1"/>
          </p:cNvSpPr>
          <p:nvPr>
            <p:ph type="title"/>
          </p:nvPr>
        </p:nvSpPr>
        <p:spPr>
          <a:xfrm>
            <a:off x="831851" y="1519242"/>
            <a:ext cx="10515600" cy="1909758"/>
          </a:xfrm>
        </p:spPr>
        <p:txBody>
          <a:bodyPr anchor="b">
            <a:normAutofit/>
          </a:bodyPr>
          <a:lstStyle>
            <a:lvl1pPr>
              <a:defRPr sz="3600"/>
            </a:lvl1pPr>
          </a:lstStyle>
          <a:p>
            <a:r>
              <a:rPr lang="sv-SE"/>
              <a:t>Klicka här för att ändra mall för rubrikformat</a:t>
            </a:r>
            <a:endParaRPr lang="sv-SE" dirty="0"/>
          </a:p>
        </p:txBody>
      </p:sp>
      <p:sp>
        <p:nvSpPr>
          <p:cNvPr id="3" name="Text Placeholder 2">
            <a:extLst>
              <a:ext uri="{FF2B5EF4-FFF2-40B4-BE49-F238E27FC236}">
                <a16:creationId xmlns:a16="http://schemas.microsoft.com/office/drawing/2014/main" id="{380AD21B-931A-4064-8D73-165D96D916F3}"/>
              </a:ext>
            </a:extLst>
          </p:cNvPr>
          <p:cNvSpPr>
            <a:spLocks noGrp="1"/>
          </p:cNvSpPr>
          <p:nvPr>
            <p:ph type="body" idx="1"/>
          </p:nvPr>
        </p:nvSpPr>
        <p:spPr>
          <a:xfrm>
            <a:off x="831851" y="3502800"/>
            <a:ext cx="10515600" cy="2628000"/>
          </a:xfrm>
        </p:spPr>
        <p:txBody>
          <a:bodyPr/>
          <a:lstStyle>
            <a:lvl1pPr marL="0" indent="0">
              <a:lnSpc>
                <a:spcPct val="100000"/>
              </a:lnSpc>
              <a:buNone/>
              <a:defRPr sz="2400">
                <a:solidFill>
                  <a:schemeClr val="tx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sv-SE"/>
              <a:t>Klicka här för att ändra format på bakgrundstexten</a:t>
            </a:r>
          </a:p>
        </p:txBody>
      </p:sp>
      <p:sp>
        <p:nvSpPr>
          <p:cNvPr id="4" name="Date Placeholder 3">
            <a:extLst>
              <a:ext uri="{FF2B5EF4-FFF2-40B4-BE49-F238E27FC236}">
                <a16:creationId xmlns:a16="http://schemas.microsoft.com/office/drawing/2014/main" id="{9BD9D274-9D58-4C59-BF24-08319E8A8277}"/>
              </a:ext>
            </a:extLst>
          </p:cNvPr>
          <p:cNvSpPr>
            <a:spLocks noGrp="1"/>
          </p:cNvSpPr>
          <p:nvPr>
            <p:ph type="dt" sz="half" idx="10"/>
          </p:nvPr>
        </p:nvSpPr>
        <p:spPr/>
        <p:txBody>
          <a:bodyPr/>
          <a:lstStyle/>
          <a:p>
            <a:fld id="{1130E869-33E5-AA47-9215-FFB6D21BF7C7}" type="datetime1">
              <a:rPr lang="sv-SE" smtClean="0"/>
              <a:t>2021-11-30</a:t>
            </a:fld>
            <a:endParaRPr lang="sv-SE" dirty="0"/>
          </a:p>
        </p:txBody>
      </p:sp>
      <p:sp>
        <p:nvSpPr>
          <p:cNvPr id="5" name="Footer Placeholder 4">
            <a:extLst>
              <a:ext uri="{FF2B5EF4-FFF2-40B4-BE49-F238E27FC236}">
                <a16:creationId xmlns:a16="http://schemas.microsoft.com/office/drawing/2014/main" id="{A0AFF1B3-BEF7-476C-9C24-6F6824C23A59}"/>
              </a:ext>
            </a:extLst>
          </p:cNvPr>
          <p:cNvSpPr>
            <a:spLocks noGrp="1"/>
          </p:cNvSpPr>
          <p:nvPr>
            <p:ph type="ftr" sz="quarter" idx="11"/>
          </p:nvPr>
        </p:nvSpPr>
        <p:spPr/>
        <p:txBody>
          <a:bodyPr/>
          <a:lstStyle/>
          <a:p>
            <a:r>
              <a:rPr lang="sv-SE" dirty="0" err="1"/>
              <a:t>LiU</a:t>
            </a:r>
            <a:r>
              <a:rPr lang="sv-SE" dirty="0"/>
              <a:t> PowerPoint-mall</a:t>
            </a:r>
          </a:p>
        </p:txBody>
      </p:sp>
      <p:sp>
        <p:nvSpPr>
          <p:cNvPr id="6" name="Slide Number Placeholder 5">
            <a:extLst>
              <a:ext uri="{FF2B5EF4-FFF2-40B4-BE49-F238E27FC236}">
                <a16:creationId xmlns:a16="http://schemas.microsoft.com/office/drawing/2014/main" id="{85ADCECA-8742-4DDD-8038-0C0682EA7913}"/>
              </a:ext>
            </a:extLst>
          </p:cNvPr>
          <p:cNvSpPr>
            <a:spLocks noGrp="1"/>
          </p:cNvSpPr>
          <p:nvPr>
            <p:ph type="sldNum" sz="quarter" idx="12"/>
          </p:nvPr>
        </p:nvSpPr>
        <p:spPr/>
        <p:txBody>
          <a:bodyPr/>
          <a:lstStyle/>
          <a:p>
            <a:fld id="{1D05C8B6-EC5E-42D9-8D75-1E05D6428564}" type="slidenum">
              <a:rPr lang="sv-SE" smtClean="0"/>
              <a:t>‹#›</a:t>
            </a:fld>
            <a:endParaRPr lang="sv-SE"/>
          </a:p>
        </p:txBody>
      </p:sp>
      <p:pic>
        <p:nvPicPr>
          <p:cNvPr id="9" name="Picture 8">
            <a:extLst>
              <a:ext uri="{FF2B5EF4-FFF2-40B4-BE49-F238E27FC236}">
                <a16:creationId xmlns:a16="http://schemas.microsoft.com/office/drawing/2014/main" id="{FCFA31B6-BC02-4354-A1DB-49F7B0C933D9}"/>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pic>
        <p:nvPicPr>
          <p:cNvPr id="11" name="Picture 10" descr="Logotype">
            <a:extLst>
              <a:ext uri="{FF2B5EF4-FFF2-40B4-BE49-F238E27FC236}">
                <a16:creationId xmlns:a16="http://schemas.microsoft.com/office/drawing/2014/main" id="{7ABB9FFA-9B21-4C8C-AC48-62DD981503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grpSp>
        <p:nvGrpSpPr>
          <p:cNvPr id="10" name="Grupp 9">
            <a:extLst>
              <a:ext uri="{FF2B5EF4-FFF2-40B4-BE49-F238E27FC236}">
                <a16:creationId xmlns:a16="http://schemas.microsoft.com/office/drawing/2014/main" id="{513BA554-A330-A74B-8668-BADE944818A4}"/>
              </a:ext>
            </a:extLst>
          </p:cNvPr>
          <p:cNvGrpSpPr/>
          <p:nvPr userDrawn="1"/>
        </p:nvGrpSpPr>
        <p:grpSpPr>
          <a:xfrm>
            <a:off x="8292263" y="6210476"/>
            <a:ext cx="3263164" cy="430766"/>
            <a:chOff x="8292263" y="6210476"/>
            <a:chExt cx="3263164" cy="430766"/>
          </a:xfrm>
        </p:grpSpPr>
        <p:sp>
          <p:nvSpPr>
            <p:cNvPr id="12" name="Rektangel 11">
              <a:extLst>
                <a:ext uri="{FF2B5EF4-FFF2-40B4-BE49-F238E27FC236}">
                  <a16:creationId xmlns:a16="http://schemas.microsoft.com/office/drawing/2014/main" id="{5318C638-E246-6642-950B-7DB5F5F8D431}"/>
                </a:ext>
              </a:extLst>
            </p:cNvPr>
            <p:cNvSpPr/>
            <p:nvPr userDrawn="1"/>
          </p:nvSpPr>
          <p:spPr>
            <a:xfrm>
              <a:off x="8886180" y="6237285"/>
              <a:ext cx="2669247" cy="403957"/>
            </a:xfrm>
            <a:prstGeom prst="rect">
              <a:avLst/>
            </a:prstGeom>
          </p:spPr>
          <p:txBody>
            <a:bodyPr wrap="square">
              <a:spAutoFit/>
            </a:bodyPr>
            <a:lstStyle/>
            <a:p>
              <a:pPr algn="l">
                <a:lnSpc>
                  <a:spcPts val="1200"/>
                </a:lnSpc>
              </a:pPr>
              <a:r>
                <a:rPr lang="en-US" sz="1200" dirty="0">
                  <a:latin typeface="+mj-lt"/>
                </a:rPr>
                <a:t>NATIONELLT RESURSCENTRUM</a:t>
              </a:r>
            </a:p>
            <a:p>
              <a:pPr algn="l">
                <a:lnSpc>
                  <a:spcPts val="1200"/>
                </a:lnSpc>
              </a:pPr>
              <a:r>
                <a:rPr lang="en-US" sz="1200" dirty="0">
                  <a:latin typeface="+mj-lt"/>
                </a:rPr>
                <a:t>FÖR TEKNIKUNDERVISNING I SKOLAN</a:t>
              </a:r>
              <a:endParaRPr lang="en-GB" sz="1200" dirty="0">
                <a:latin typeface="+mj-lt"/>
              </a:endParaRPr>
            </a:p>
          </p:txBody>
        </p:sp>
        <p:sp>
          <p:nvSpPr>
            <p:cNvPr id="13" name="Rektangel 12">
              <a:extLst>
                <a:ext uri="{FF2B5EF4-FFF2-40B4-BE49-F238E27FC236}">
                  <a16:creationId xmlns:a16="http://schemas.microsoft.com/office/drawing/2014/main" id="{3B9F83A5-7CCA-4D4E-8A46-BCB1410F2DE8}"/>
                </a:ext>
              </a:extLst>
            </p:cNvPr>
            <p:cNvSpPr/>
            <p:nvPr userDrawn="1"/>
          </p:nvSpPr>
          <p:spPr>
            <a:xfrm>
              <a:off x="8292263" y="6237285"/>
              <a:ext cx="593916" cy="250068"/>
            </a:xfrm>
            <a:prstGeom prst="rect">
              <a:avLst/>
            </a:prstGeom>
          </p:spPr>
          <p:txBody>
            <a:bodyPr wrap="square">
              <a:spAutoFit/>
            </a:bodyPr>
            <a:lstStyle/>
            <a:p>
              <a:pPr algn="r">
                <a:lnSpc>
                  <a:spcPts val="1200"/>
                </a:lnSpc>
              </a:pPr>
              <a:r>
                <a:rPr lang="en-US" sz="1200" b="1" i="0" dirty="0">
                  <a:latin typeface="KorolevLiU Bold" pitchFamily="2" charset="77"/>
                </a:rPr>
                <a:t>CETIS</a:t>
              </a:r>
              <a:endParaRPr lang="en-GB" sz="1200" b="1" i="0" dirty="0">
                <a:latin typeface="KorolevLiU Bold" pitchFamily="2" charset="77"/>
              </a:endParaRPr>
            </a:p>
          </p:txBody>
        </p:sp>
        <p:cxnSp>
          <p:nvCxnSpPr>
            <p:cNvPr id="14" name="Rak 13">
              <a:extLst>
                <a:ext uri="{FF2B5EF4-FFF2-40B4-BE49-F238E27FC236}">
                  <a16:creationId xmlns:a16="http://schemas.microsoft.com/office/drawing/2014/main" id="{A52EE6D5-8562-5542-ABAB-F51518B58894}"/>
                </a:ext>
              </a:extLst>
            </p:cNvPr>
            <p:cNvCxnSpPr>
              <a:cxnSpLocks/>
            </p:cNvCxnSpPr>
            <p:nvPr userDrawn="1"/>
          </p:nvCxnSpPr>
          <p:spPr>
            <a:xfrm>
              <a:off x="8886180" y="6210476"/>
              <a:ext cx="0" cy="3939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740335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5322-5373-499E-AF2D-2170CC9A00DC}"/>
              </a:ext>
            </a:extLst>
          </p:cNvPr>
          <p:cNvSpPr>
            <a:spLocks noGrp="1"/>
          </p:cNvSpPr>
          <p:nvPr>
            <p:ph type="title"/>
          </p:nvPr>
        </p:nvSpPr>
        <p:spPr>
          <a:xfrm>
            <a:off x="831851" y="1519242"/>
            <a:ext cx="10515600" cy="1909758"/>
          </a:xfrm>
        </p:spPr>
        <p:txBody>
          <a:bodyPr anchor="b">
            <a:normAutofit/>
          </a:bodyPr>
          <a:lstStyle>
            <a:lvl1pPr>
              <a:defRPr sz="3600"/>
            </a:lvl1pPr>
          </a:lstStyle>
          <a:p>
            <a:r>
              <a:rPr lang="en-US" dirty="0"/>
              <a:t>Click to edit Master title style</a:t>
            </a:r>
            <a:endParaRPr lang="sv-SE" dirty="0"/>
          </a:p>
        </p:txBody>
      </p:sp>
      <p:sp>
        <p:nvSpPr>
          <p:cNvPr id="3" name="Text Placeholder 2">
            <a:extLst>
              <a:ext uri="{FF2B5EF4-FFF2-40B4-BE49-F238E27FC236}">
                <a16:creationId xmlns:a16="http://schemas.microsoft.com/office/drawing/2014/main" id="{380AD21B-931A-4064-8D73-165D96D916F3}"/>
              </a:ext>
            </a:extLst>
          </p:cNvPr>
          <p:cNvSpPr>
            <a:spLocks noGrp="1"/>
          </p:cNvSpPr>
          <p:nvPr>
            <p:ph type="body" idx="1"/>
          </p:nvPr>
        </p:nvSpPr>
        <p:spPr>
          <a:xfrm>
            <a:off x="831851" y="3502800"/>
            <a:ext cx="10515600" cy="2628000"/>
          </a:xfrm>
        </p:spPr>
        <p:txBody>
          <a:bodyPr/>
          <a:lstStyle>
            <a:lvl1pPr marL="0" indent="0">
              <a:lnSpc>
                <a:spcPct val="100000"/>
              </a:lnSpc>
              <a:buNone/>
              <a:defRPr sz="2400">
                <a:solidFill>
                  <a:schemeClr val="tx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D9D274-9D58-4C59-BF24-08319E8A8277}"/>
              </a:ext>
            </a:extLst>
          </p:cNvPr>
          <p:cNvSpPr>
            <a:spLocks noGrp="1"/>
          </p:cNvSpPr>
          <p:nvPr>
            <p:ph type="dt" sz="half" idx="10"/>
          </p:nvPr>
        </p:nvSpPr>
        <p:spPr/>
        <p:txBody>
          <a:bodyPr/>
          <a:lstStyle/>
          <a:p>
            <a:fld id="{0C87B664-C045-9C44-BD30-9FC002541092}" type="datetime1">
              <a:rPr lang="sv-SE" smtClean="0"/>
              <a:t>2021-11-30</a:t>
            </a:fld>
            <a:endParaRPr lang="sv-SE"/>
          </a:p>
        </p:txBody>
      </p:sp>
      <p:sp>
        <p:nvSpPr>
          <p:cNvPr id="5" name="Footer Placeholder 4">
            <a:extLst>
              <a:ext uri="{FF2B5EF4-FFF2-40B4-BE49-F238E27FC236}">
                <a16:creationId xmlns:a16="http://schemas.microsoft.com/office/drawing/2014/main" id="{A0AFF1B3-BEF7-476C-9C24-6F6824C23A59}"/>
              </a:ext>
            </a:extLst>
          </p:cNvPr>
          <p:cNvSpPr>
            <a:spLocks noGrp="1"/>
          </p:cNvSpPr>
          <p:nvPr>
            <p:ph type="ftr" sz="quarter" idx="11"/>
          </p:nvPr>
        </p:nvSpPr>
        <p:spPr/>
        <p:txBody>
          <a:bodyPr/>
          <a:lstStyle/>
          <a:p>
            <a:r>
              <a:rPr lang="sv-SE"/>
              <a:t>LiU PowerPoint-mall</a:t>
            </a:r>
          </a:p>
        </p:txBody>
      </p:sp>
      <p:sp>
        <p:nvSpPr>
          <p:cNvPr id="6" name="Slide Number Placeholder 5">
            <a:extLst>
              <a:ext uri="{FF2B5EF4-FFF2-40B4-BE49-F238E27FC236}">
                <a16:creationId xmlns:a16="http://schemas.microsoft.com/office/drawing/2014/main" id="{85ADCECA-8742-4DDD-8038-0C0682EA7913}"/>
              </a:ext>
            </a:extLst>
          </p:cNvPr>
          <p:cNvSpPr>
            <a:spLocks noGrp="1"/>
          </p:cNvSpPr>
          <p:nvPr>
            <p:ph type="sldNum" sz="quarter" idx="12"/>
          </p:nvPr>
        </p:nvSpPr>
        <p:spPr/>
        <p:txBody>
          <a:bodyPr/>
          <a:lstStyle/>
          <a:p>
            <a:fld id="{1D05C8B6-EC5E-42D9-8D75-1E05D6428564}" type="slidenum">
              <a:rPr lang="sv-SE" smtClean="0"/>
              <a:t>‹#›</a:t>
            </a:fld>
            <a:endParaRPr lang="sv-SE"/>
          </a:p>
        </p:txBody>
      </p:sp>
      <p:pic>
        <p:nvPicPr>
          <p:cNvPr id="9" name="Picture 8" descr="Logotype">
            <a:extLst>
              <a:ext uri="{FF2B5EF4-FFF2-40B4-BE49-F238E27FC236}">
                <a16:creationId xmlns:a16="http://schemas.microsoft.com/office/drawing/2014/main" id="{FCFA31B6-BC02-4354-A1DB-49F7B0C933D9}"/>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grpSp>
        <p:nvGrpSpPr>
          <p:cNvPr id="8" name="Grupp 7">
            <a:extLst>
              <a:ext uri="{FF2B5EF4-FFF2-40B4-BE49-F238E27FC236}">
                <a16:creationId xmlns:a16="http://schemas.microsoft.com/office/drawing/2014/main" id="{38A1F0B7-098E-1841-94D8-9D6C127224F0}"/>
              </a:ext>
            </a:extLst>
          </p:cNvPr>
          <p:cNvGrpSpPr/>
          <p:nvPr userDrawn="1"/>
        </p:nvGrpSpPr>
        <p:grpSpPr>
          <a:xfrm>
            <a:off x="8892766" y="6251590"/>
            <a:ext cx="3263164" cy="430766"/>
            <a:chOff x="8292263" y="6210476"/>
            <a:chExt cx="3263164" cy="430766"/>
          </a:xfrm>
        </p:grpSpPr>
        <p:sp>
          <p:nvSpPr>
            <p:cNvPr id="10" name="Rektangel 9">
              <a:extLst>
                <a:ext uri="{FF2B5EF4-FFF2-40B4-BE49-F238E27FC236}">
                  <a16:creationId xmlns:a16="http://schemas.microsoft.com/office/drawing/2014/main" id="{AAD9A61A-BCC8-DC4F-93FA-039742DCB619}"/>
                </a:ext>
              </a:extLst>
            </p:cNvPr>
            <p:cNvSpPr/>
            <p:nvPr userDrawn="1"/>
          </p:nvSpPr>
          <p:spPr>
            <a:xfrm>
              <a:off x="8886180" y="6237285"/>
              <a:ext cx="2669247" cy="403957"/>
            </a:xfrm>
            <a:prstGeom prst="rect">
              <a:avLst/>
            </a:prstGeom>
          </p:spPr>
          <p:txBody>
            <a:bodyPr wrap="square">
              <a:spAutoFit/>
            </a:bodyPr>
            <a:lstStyle/>
            <a:p>
              <a:pPr algn="l">
                <a:lnSpc>
                  <a:spcPts val="1200"/>
                </a:lnSpc>
              </a:pPr>
              <a:r>
                <a:rPr lang="en-US" sz="1200" dirty="0">
                  <a:latin typeface="+mj-lt"/>
                </a:rPr>
                <a:t>NATIONELLT RESURSCENTRUM</a:t>
              </a:r>
            </a:p>
            <a:p>
              <a:pPr algn="l">
                <a:lnSpc>
                  <a:spcPts val="1200"/>
                </a:lnSpc>
              </a:pPr>
              <a:r>
                <a:rPr lang="en-US" sz="1200" dirty="0">
                  <a:latin typeface="+mj-lt"/>
                </a:rPr>
                <a:t>FÖR TEKNIKUNDERVISNING I SKOLAN</a:t>
              </a:r>
              <a:endParaRPr lang="en-GB" sz="1200" dirty="0">
                <a:latin typeface="+mj-lt"/>
              </a:endParaRPr>
            </a:p>
          </p:txBody>
        </p:sp>
        <p:sp>
          <p:nvSpPr>
            <p:cNvPr id="11" name="Rektangel 10">
              <a:extLst>
                <a:ext uri="{FF2B5EF4-FFF2-40B4-BE49-F238E27FC236}">
                  <a16:creationId xmlns:a16="http://schemas.microsoft.com/office/drawing/2014/main" id="{D8621DC7-FD21-1F48-92C9-FB1F1DC6892B}"/>
                </a:ext>
              </a:extLst>
            </p:cNvPr>
            <p:cNvSpPr/>
            <p:nvPr userDrawn="1"/>
          </p:nvSpPr>
          <p:spPr>
            <a:xfrm>
              <a:off x="8292263" y="6237285"/>
              <a:ext cx="593916" cy="250068"/>
            </a:xfrm>
            <a:prstGeom prst="rect">
              <a:avLst/>
            </a:prstGeom>
          </p:spPr>
          <p:txBody>
            <a:bodyPr wrap="square">
              <a:spAutoFit/>
            </a:bodyPr>
            <a:lstStyle/>
            <a:p>
              <a:pPr algn="r">
                <a:lnSpc>
                  <a:spcPts val="1200"/>
                </a:lnSpc>
              </a:pPr>
              <a:r>
                <a:rPr lang="en-US" sz="1200" b="1" i="0" dirty="0">
                  <a:latin typeface="KorolevLiU Bold" pitchFamily="2" charset="77"/>
                </a:rPr>
                <a:t>CETIS</a:t>
              </a:r>
              <a:endParaRPr lang="en-GB" sz="1200" b="1" i="0" dirty="0">
                <a:latin typeface="KorolevLiU Bold" pitchFamily="2" charset="77"/>
              </a:endParaRPr>
            </a:p>
          </p:txBody>
        </p:sp>
        <p:cxnSp>
          <p:nvCxnSpPr>
            <p:cNvPr id="12" name="Rak 11">
              <a:extLst>
                <a:ext uri="{FF2B5EF4-FFF2-40B4-BE49-F238E27FC236}">
                  <a16:creationId xmlns:a16="http://schemas.microsoft.com/office/drawing/2014/main" id="{C590700F-A6D7-D14A-B1F7-32FA03ABE5B1}"/>
                </a:ext>
              </a:extLst>
            </p:cNvPr>
            <p:cNvCxnSpPr>
              <a:cxnSpLocks/>
            </p:cNvCxnSpPr>
            <p:nvPr userDrawn="1"/>
          </p:nvCxnSpPr>
          <p:spPr>
            <a:xfrm>
              <a:off x="8886180" y="6210476"/>
              <a:ext cx="0" cy="3939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690585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l">
              <a:defRPr sz="6000"/>
            </a:lvl1pPr>
          </a:lstStyle>
          <a:p>
            <a:r>
              <a:rPr lang="en-US"/>
              <a:t>Click to edit Master title style</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10"/>
            <a:ext cx="9144000" cy="1828801"/>
          </a:xfrm>
        </p:spPr>
        <p:txBody>
          <a:bodyPr>
            <a:noAutofit/>
          </a:bodyPr>
          <a:lstStyle>
            <a:lvl1pPr marL="0" indent="0" algn="l">
              <a:buNone/>
              <a:defRPr sz="24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a:t>Click to edit Master subtitle style</a:t>
            </a:r>
            <a:endParaRPr lang="sv-SE" dirty="0"/>
          </a:p>
        </p:txBody>
      </p:sp>
      <p:pic>
        <p:nvPicPr>
          <p:cNvPr id="10" name="Picture 9" descr="Logotype">
            <a:extLst>
              <a:ext uri="{FF2B5EF4-FFF2-40B4-BE49-F238E27FC236}">
                <a16:creationId xmlns:a16="http://schemas.microsoft.com/office/drawing/2014/main" id="{9521B4E9-7AFD-4CE1-A77D-60FEC31437CC}"/>
              </a:ext>
            </a:extLst>
          </p:cNvPr>
          <p:cNvPicPr preferRelativeResize="0">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8" y="5612106"/>
            <a:ext cx="3375001" cy="1193349"/>
          </a:xfrm>
          <a:prstGeom prst="rect">
            <a:avLst/>
          </a:prstGeom>
        </p:spPr>
      </p:pic>
    </p:spTree>
    <p:extLst>
      <p:ext uri="{BB962C8B-B14F-4D97-AF65-F5344CB8AC3E}">
        <p14:creationId xmlns:p14="http://schemas.microsoft.com/office/powerpoint/2010/main" val="38821952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Avslu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ctr">
              <a:defRPr sz="2400"/>
            </a:lvl1pPr>
          </a:lstStyle>
          <a:p>
            <a:r>
              <a:rPr lang="en-US"/>
              <a:t>Click to edit Master title style</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00"/>
            <a:ext cx="9144000" cy="1828800"/>
          </a:xfrm>
        </p:spPr>
        <p:txBody>
          <a:bodyPr>
            <a:noAutofit/>
          </a:bodyPr>
          <a:lstStyle>
            <a:lvl1pPr marL="0" indent="0" algn="ctr">
              <a:buNone/>
              <a:defRPr sz="60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a:t>Click to edit Master subtitle style</a:t>
            </a:r>
            <a:endParaRPr lang="sv-SE" dirty="0"/>
          </a:p>
        </p:txBody>
      </p:sp>
      <p:pic>
        <p:nvPicPr>
          <p:cNvPr id="10" name="Picture 9" descr="Logotype">
            <a:extLst>
              <a:ext uri="{FF2B5EF4-FFF2-40B4-BE49-F238E27FC236}">
                <a16:creationId xmlns:a16="http://schemas.microsoft.com/office/drawing/2014/main" id="{D182D25E-6233-49BF-8C2F-10BA260969E6}"/>
              </a:ext>
            </a:extLst>
          </p:cNvPr>
          <p:cNvPicPr preferRelativeResize="0">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8" y="5612106"/>
            <a:ext cx="3375001" cy="1193349"/>
          </a:xfrm>
          <a:prstGeom prst="rect">
            <a:avLst/>
          </a:prstGeom>
        </p:spPr>
      </p:pic>
    </p:spTree>
    <p:extLst>
      <p:ext uri="{BB962C8B-B14F-4D97-AF65-F5344CB8AC3E}">
        <p14:creationId xmlns:p14="http://schemas.microsoft.com/office/powerpoint/2010/main" val="2521670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5322-5373-499E-AF2D-2170CC9A00DC}"/>
              </a:ext>
            </a:extLst>
          </p:cNvPr>
          <p:cNvSpPr>
            <a:spLocks noGrp="1"/>
          </p:cNvSpPr>
          <p:nvPr>
            <p:ph type="title"/>
          </p:nvPr>
        </p:nvSpPr>
        <p:spPr>
          <a:xfrm>
            <a:off x="831851" y="1519242"/>
            <a:ext cx="10515600" cy="1909758"/>
          </a:xfrm>
        </p:spPr>
        <p:txBody>
          <a:bodyPr anchor="b">
            <a:normAutofit/>
          </a:bodyPr>
          <a:lstStyle>
            <a:lvl1pPr>
              <a:defRPr sz="3600"/>
            </a:lvl1pPr>
          </a:lstStyle>
          <a:p>
            <a:r>
              <a:rPr lang="en-US" dirty="0"/>
              <a:t>Click to edit Master title style</a:t>
            </a:r>
            <a:endParaRPr lang="sv-SE" dirty="0"/>
          </a:p>
        </p:txBody>
      </p:sp>
      <p:sp>
        <p:nvSpPr>
          <p:cNvPr id="3" name="Text Placeholder 2">
            <a:extLst>
              <a:ext uri="{FF2B5EF4-FFF2-40B4-BE49-F238E27FC236}">
                <a16:creationId xmlns:a16="http://schemas.microsoft.com/office/drawing/2014/main" id="{380AD21B-931A-4064-8D73-165D96D916F3}"/>
              </a:ext>
            </a:extLst>
          </p:cNvPr>
          <p:cNvSpPr>
            <a:spLocks noGrp="1"/>
          </p:cNvSpPr>
          <p:nvPr>
            <p:ph type="body" idx="1"/>
          </p:nvPr>
        </p:nvSpPr>
        <p:spPr>
          <a:xfrm>
            <a:off x="831851" y="3502800"/>
            <a:ext cx="10515600" cy="2628000"/>
          </a:xfrm>
        </p:spPr>
        <p:txBody>
          <a:bodyPr/>
          <a:lstStyle>
            <a:lvl1pPr marL="0" indent="0">
              <a:buNone/>
              <a:defRPr sz="2400">
                <a:solidFill>
                  <a:schemeClr val="tx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D9D274-9D58-4C59-BF24-08319E8A8277}"/>
              </a:ext>
            </a:extLst>
          </p:cNvPr>
          <p:cNvSpPr>
            <a:spLocks noGrp="1"/>
          </p:cNvSpPr>
          <p:nvPr>
            <p:ph type="dt" sz="half" idx="10"/>
          </p:nvPr>
        </p:nvSpPr>
        <p:spPr/>
        <p:txBody>
          <a:bodyPr/>
          <a:lstStyle/>
          <a:p>
            <a:fld id="{2FBE6A76-3AC7-A64C-8A26-541E76CF4616}" type="datetime1">
              <a:rPr lang="sv-SE" smtClean="0"/>
              <a:t>2021-11-30</a:t>
            </a:fld>
            <a:endParaRPr lang="sv-SE"/>
          </a:p>
        </p:txBody>
      </p:sp>
      <p:sp>
        <p:nvSpPr>
          <p:cNvPr id="5" name="Footer Placeholder 4">
            <a:extLst>
              <a:ext uri="{FF2B5EF4-FFF2-40B4-BE49-F238E27FC236}">
                <a16:creationId xmlns:a16="http://schemas.microsoft.com/office/drawing/2014/main" id="{A0AFF1B3-BEF7-476C-9C24-6F6824C23A59}"/>
              </a:ext>
            </a:extLst>
          </p:cNvPr>
          <p:cNvSpPr>
            <a:spLocks noGrp="1"/>
          </p:cNvSpPr>
          <p:nvPr>
            <p:ph type="ftr" sz="quarter" idx="11"/>
          </p:nvPr>
        </p:nvSpPr>
        <p:spPr/>
        <p:txBody>
          <a:bodyPr/>
          <a:lstStyle/>
          <a:p>
            <a:r>
              <a:rPr lang="sv-SE"/>
              <a:t>LiU PowerPoint-mall</a:t>
            </a:r>
          </a:p>
        </p:txBody>
      </p:sp>
      <p:sp>
        <p:nvSpPr>
          <p:cNvPr id="6" name="Slide Number Placeholder 5">
            <a:extLst>
              <a:ext uri="{FF2B5EF4-FFF2-40B4-BE49-F238E27FC236}">
                <a16:creationId xmlns:a16="http://schemas.microsoft.com/office/drawing/2014/main" id="{85ADCECA-8742-4DDD-8038-0C0682EA7913}"/>
              </a:ext>
            </a:extLst>
          </p:cNvPr>
          <p:cNvSpPr>
            <a:spLocks noGrp="1"/>
          </p:cNvSpPr>
          <p:nvPr>
            <p:ph type="sldNum" sz="quarter" idx="12"/>
          </p:nvPr>
        </p:nvSpPr>
        <p:spPr/>
        <p:txBody>
          <a:bodyPr/>
          <a:lstStyle/>
          <a:p>
            <a:fld id="{1D05C8B6-EC5E-42D9-8D75-1E05D6428564}" type="slidenum">
              <a:rPr lang="sv-SE" smtClean="0"/>
              <a:t>‹#›</a:t>
            </a:fld>
            <a:endParaRPr lang="sv-SE"/>
          </a:p>
        </p:txBody>
      </p:sp>
      <p:pic>
        <p:nvPicPr>
          <p:cNvPr id="9" name="Picture 8" descr="Logotype">
            <a:extLst>
              <a:ext uri="{FF2B5EF4-FFF2-40B4-BE49-F238E27FC236}">
                <a16:creationId xmlns:a16="http://schemas.microsoft.com/office/drawing/2014/main" id="{FCFA31B6-BC02-4354-A1DB-49F7B0C933D9}"/>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grpSp>
        <p:nvGrpSpPr>
          <p:cNvPr id="8" name="Grupp 7">
            <a:extLst>
              <a:ext uri="{FF2B5EF4-FFF2-40B4-BE49-F238E27FC236}">
                <a16:creationId xmlns:a16="http://schemas.microsoft.com/office/drawing/2014/main" id="{90715DBE-98E6-544E-B0EC-879B83C9D423}"/>
              </a:ext>
            </a:extLst>
          </p:cNvPr>
          <p:cNvGrpSpPr/>
          <p:nvPr userDrawn="1"/>
        </p:nvGrpSpPr>
        <p:grpSpPr>
          <a:xfrm>
            <a:off x="8892766" y="6251590"/>
            <a:ext cx="3263164" cy="430766"/>
            <a:chOff x="8292263" y="6210476"/>
            <a:chExt cx="3263164" cy="430766"/>
          </a:xfrm>
        </p:grpSpPr>
        <p:sp>
          <p:nvSpPr>
            <p:cNvPr id="10" name="Rektangel 9">
              <a:extLst>
                <a:ext uri="{FF2B5EF4-FFF2-40B4-BE49-F238E27FC236}">
                  <a16:creationId xmlns:a16="http://schemas.microsoft.com/office/drawing/2014/main" id="{BABBB761-F4BF-6340-912A-01EB6A7BC2A1}"/>
                </a:ext>
              </a:extLst>
            </p:cNvPr>
            <p:cNvSpPr/>
            <p:nvPr userDrawn="1"/>
          </p:nvSpPr>
          <p:spPr>
            <a:xfrm>
              <a:off x="8886180" y="6237285"/>
              <a:ext cx="2669247" cy="403957"/>
            </a:xfrm>
            <a:prstGeom prst="rect">
              <a:avLst/>
            </a:prstGeom>
          </p:spPr>
          <p:txBody>
            <a:bodyPr wrap="square">
              <a:spAutoFit/>
            </a:bodyPr>
            <a:lstStyle/>
            <a:p>
              <a:pPr algn="l">
                <a:lnSpc>
                  <a:spcPts val="1200"/>
                </a:lnSpc>
              </a:pPr>
              <a:r>
                <a:rPr lang="en-US" sz="1200" dirty="0">
                  <a:latin typeface="+mj-lt"/>
                </a:rPr>
                <a:t>NATIONELLT RESURSCENTRUM</a:t>
              </a:r>
            </a:p>
            <a:p>
              <a:pPr algn="l">
                <a:lnSpc>
                  <a:spcPts val="1200"/>
                </a:lnSpc>
              </a:pPr>
              <a:r>
                <a:rPr lang="en-US" sz="1200" dirty="0">
                  <a:latin typeface="+mj-lt"/>
                </a:rPr>
                <a:t>FÖR TEKNIKUNDERVISNING I SKOLAN</a:t>
              </a:r>
              <a:endParaRPr lang="en-GB" sz="1200" dirty="0">
                <a:latin typeface="+mj-lt"/>
              </a:endParaRPr>
            </a:p>
          </p:txBody>
        </p:sp>
        <p:sp>
          <p:nvSpPr>
            <p:cNvPr id="11" name="Rektangel 10">
              <a:extLst>
                <a:ext uri="{FF2B5EF4-FFF2-40B4-BE49-F238E27FC236}">
                  <a16:creationId xmlns:a16="http://schemas.microsoft.com/office/drawing/2014/main" id="{F7D3CE84-C8FB-8D41-AAA6-F67B8F29CED5}"/>
                </a:ext>
              </a:extLst>
            </p:cNvPr>
            <p:cNvSpPr/>
            <p:nvPr userDrawn="1"/>
          </p:nvSpPr>
          <p:spPr>
            <a:xfrm>
              <a:off x="8292263" y="6237285"/>
              <a:ext cx="593916" cy="250068"/>
            </a:xfrm>
            <a:prstGeom prst="rect">
              <a:avLst/>
            </a:prstGeom>
          </p:spPr>
          <p:txBody>
            <a:bodyPr wrap="square">
              <a:spAutoFit/>
            </a:bodyPr>
            <a:lstStyle/>
            <a:p>
              <a:pPr algn="r">
                <a:lnSpc>
                  <a:spcPts val="1200"/>
                </a:lnSpc>
              </a:pPr>
              <a:r>
                <a:rPr lang="en-US" sz="1200" b="1" i="0" dirty="0">
                  <a:latin typeface="KorolevLiU Bold" pitchFamily="2" charset="77"/>
                </a:rPr>
                <a:t>CETIS</a:t>
              </a:r>
              <a:endParaRPr lang="en-GB" sz="1200" b="1" i="0" dirty="0">
                <a:latin typeface="KorolevLiU Bold" pitchFamily="2" charset="77"/>
              </a:endParaRPr>
            </a:p>
          </p:txBody>
        </p:sp>
        <p:cxnSp>
          <p:nvCxnSpPr>
            <p:cNvPr id="12" name="Rak 11">
              <a:extLst>
                <a:ext uri="{FF2B5EF4-FFF2-40B4-BE49-F238E27FC236}">
                  <a16:creationId xmlns:a16="http://schemas.microsoft.com/office/drawing/2014/main" id="{3E522418-95F0-3346-8F2D-A5EB16082A2C}"/>
                </a:ext>
              </a:extLst>
            </p:cNvPr>
            <p:cNvCxnSpPr>
              <a:cxnSpLocks/>
            </p:cNvCxnSpPr>
            <p:nvPr userDrawn="1"/>
          </p:nvCxnSpPr>
          <p:spPr>
            <a:xfrm>
              <a:off x="8886180" y="6210476"/>
              <a:ext cx="0" cy="3939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26440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5F28-9CA8-4998-8631-C03E7886FE15}"/>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a:extLst>
              <a:ext uri="{FF2B5EF4-FFF2-40B4-BE49-F238E27FC236}">
                <a16:creationId xmlns:a16="http://schemas.microsoft.com/office/drawing/2014/main" id="{F83CC860-BB16-4E0C-B870-8B2366E75AF0}"/>
              </a:ext>
            </a:extLst>
          </p:cNvPr>
          <p:cNvSpPr>
            <a:spLocks noGrp="1"/>
          </p:cNvSpPr>
          <p:nvPr>
            <p:ph idx="1"/>
          </p:nvPr>
        </p:nvSpPr>
        <p:spPr>
          <a:xfrm>
            <a:off x="838200" y="1825626"/>
            <a:ext cx="10515600" cy="425433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Date Placeholder 3">
            <a:extLst>
              <a:ext uri="{FF2B5EF4-FFF2-40B4-BE49-F238E27FC236}">
                <a16:creationId xmlns:a16="http://schemas.microsoft.com/office/drawing/2014/main" id="{FB2F96C9-5579-4CED-A338-A836AEE06E7E}"/>
              </a:ext>
            </a:extLst>
          </p:cNvPr>
          <p:cNvSpPr>
            <a:spLocks noGrp="1"/>
          </p:cNvSpPr>
          <p:nvPr>
            <p:ph type="dt" sz="half" idx="10"/>
          </p:nvPr>
        </p:nvSpPr>
        <p:spPr>
          <a:xfrm>
            <a:off x="8292263" y="0"/>
            <a:ext cx="2520000" cy="360000"/>
          </a:xfrm>
        </p:spPr>
        <p:txBody>
          <a:bodyPr/>
          <a:lstStyle/>
          <a:p>
            <a:fld id="{A0D3A54C-EB03-A244-88F0-70D5D8782B1B}" type="datetime1">
              <a:rPr lang="sv-SE" smtClean="0"/>
              <a:t>2021-11-30</a:t>
            </a:fld>
            <a:endParaRPr lang="sv-SE"/>
          </a:p>
        </p:txBody>
      </p:sp>
      <p:sp>
        <p:nvSpPr>
          <p:cNvPr id="5" name="Footer Placeholder 4">
            <a:extLst>
              <a:ext uri="{FF2B5EF4-FFF2-40B4-BE49-F238E27FC236}">
                <a16:creationId xmlns:a16="http://schemas.microsoft.com/office/drawing/2014/main" id="{835A41CD-1A6A-456B-BCAE-4B73471B30D0}"/>
              </a:ext>
            </a:extLst>
          </p:cNvPr>
          <p:cNvSpPr>
            <a:spLocks noGrp="1"/>
          </p:cNvSpPr>
          <p:nvPr>
            <p:ph type="ftr" sz="quarter" idx="11"/>
          </p:nvPr>
        </p:nvSpPr>
        <p:spPr/>
        <p:txBody>
          <a:bodyPr/>
          <a:lstStyle/>
          <a:p>
            <a:r>
              <a:rPr lang="sv-SE"/>
              <a:t>LiU PowerPoint-mall</a:t>
            </a:r>
          </a:p>
        </p:txBody>
      </p:sp>
      <p:sp>
        <p:nvSpPr>
          <p:cNvPr id="6" name="Slide Number Placeholder 5">
            <a:extLst>
              <a:ext uri="{FF2B5EF4-FFF2-40B4-BE49-F238E27FC236}">
                <a16:creationId xmlns:a16="http://schemas.microsoft.com/office/drawing/2014/main" id="{9E8AF9EE-7694-4BC1-BDBC-514D317EEE90}"/>
              </a:ext>
            </a:extLst>
          </p:cNvPr>
          <p:cNvSpPr>
            <a:spLocks noGrp="1"/>
          </p:cNvSpPr>
          <p:nvPr>
            <p:ph type="sldNum" sz="quarter" idx="12"/>
          </p:nvPr>
        </p:nvSpPr>
        <p:spPr>
          <a:xfrm>
            <a:off x="10812263" y="0"/>
            <a:ext cx="432000" cy="360000"/>
          </a:xfrm>
        </p:spPr>
        <p:txBody>
          <a:bodyPr/>
          <a:lstStyle/>
          <a:p>
            <a:fld id="{1D05C8B6-EC5E-42D9-8D75-1E05D6428564}" type="slidenum">
              <a:rPr lang="sv-SE" smtClean="0"/>
              <a:t>‹#›</a:t>
            </a:fld>
            <a:endParaRPr lang="sv-SE"/>
          </a:p>
        </p:txBody>
      </p:sp>
      <p:cxnSp>
        <p:nvCxnSpPr>
          <p:cNvPr id="9" name="Rak 5">
            <a:extLst>
              <a:ext uri="{FF2B5EF4-FFF2-40B4-BE49-F238E27FC236}">
                <a16:creationId xmlns:a16="http://schemas.microsoft.com/office/drawing/2014/main" id="{D2B6CEC0-7FA1-4DD6-9711-E98236C44181}"/>
              </a:ext>
            </a:extLst>
          </p:cNvPr>
          <p:cNvCxnSpPr>
            <a:cxnSpLocks/>
          </p:cNvCxnSpPr>
          <p:nvPr/>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20" name="Picture 19" descr="Logotype">
            <a:extLst>
              <a:ext uri="{FF2B5EF4-FFF2-40B4-BE49-F238E27FC236}">
                <a16:creationId xmlns:a16="http://schemas.microsoft.com/office/drawing/2014/main" id="{38E76754-54E4-4E46-A42B-165CB1D043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grpSp>
        <p:nvGrpSpPr>
          <p:cNvPr id="14" name="Grupp 13">
            <a:extLst>
              <a:ext uri="{FF2B5EF4-FFF2-40B4-BE49-F238E27FC236}">
                <a16:creationId xmlns:a16="http://schemas.microsoft.com/office/drawing/2014/main" id="{B30F38C8-21BB-5842-878D-DF0770019022}"/>
              </a:ext>
            </a:extLst>
          </p:cNvPr>
          <p:cNvGrpSpPr/>
          <p:nvPr userDrawn="1"/>
        </p:nvGrpSpPr>
        <p:grpSpPr>
          <a:xfrm>
            <a:off x="8892766" y="6251590"/>
            <a:ext cx="3263164" cy="430766"/>
            <a:chOff x="8292263" y="6210476"/>
            <a:chExt cx="3263164" cy="430766"/>
          </a:xfrm>
        </p:grpSpPr>
        <p:sp>
          <p:nvSpPr>
            <p:cNvPr id="10" name="Rektangel 9">
              <a:extLst>
                <a:ext uri="{FF2B5EF4-FFF2-40B4-BE49-F238E27FC236}">
                  <a16:creationId xmlns:a16="http://schemas.microsoft.com/office/drawing/2014/main" id="{99D5E3D5-F8EE-8A4C-969D-E4A540643CCE}"/>
                </a:ext>
              </a:extLst>
            </p:cNvPr>
            <p:cNvSpPr/>
            <p:nvPr userDrawn="1"/>
          </p:nvSpPr>
          <p:spPr>
            <a:xfrm>
              <a:off x="8886180" y="6237285"/>
              <a:ext cx="2669247" cy="403957"/>
            </a:xfrm>
            <a:prstGeom prst="rect">
              <a:avLst/>
            </a:prstGeom>
          </p:spPr>
          <p:txBody>
            <a:bodyPr wrap="square">
              <a:spAutoFit/>
            </a:bodyPr>
            <a:lstStyle/>
            <a:p>
              <a:pPr algn="l">
                <a:lnSpc>
                  <a:spcPts val="1200"/>
                </a:lnSpc>
              </a:pPr>
              <a:r>
                <a:rPr lang="en-US" sz="1200" dirty="0">
                  <a:latin typeface="+mj-lt"/>
                </a:rPr>
                <a:t>NATIONELLT RESURSCENTRUM</a:t>
              </a:r>
            </a:p>
            <a:p>
              <a:pPr algn="l">
                <a:lnSpc>
                  <a:spcPts val="1200"/>
                </a:lnSpc>
              </a:pPr>
              <a:r>
                <a:rPr lang="en-US" sz="1200" dirty="0">
                  <a:latin typeface="+mj-lt"/>
                </a:rPr>
                <a:t>FÖR TEKNIKUNDERVISNING I SKOLAN</a:t>
              </a:r>
              <a:endParaRPr lang="en-GB" sz="1200" dirty="0">
                <a:latin typeface="+mj-lt"/>
              </a:endParaRPr>
            </a:p>
          </p:txBody>
        </p:sp>
        <p:sp>
          <p:nvSpPr>
            <p:cNvPr id="11" name="Rektangel 10">
              <a:extLst>
                <a:ext uri="{FF2B5EF4-FFF2-40B4-BE49-F238E27FC236}">
                  <a16:creationId xmlns:a16="http://schemas.microsoft.com/office/drawing/2014/main" id="{E4E42FF2-D195-434C-ACE0-E53F0DE228E8}"/>
                </a:ext>
              </a:extLst>
            </p:cNvPr>
            <p:cNvSpPr/>
            <p:nvPr userDrawn="1"/>
          </p:nvSpPr>
          <p:spPr>
            <a:xfrm>
              <a:off x="8292263" y="6237285"/>
              <a:ext cx="593916" cy="250068"/>
            </a:xfrm>
            <a:prstGeom prst="rect">
              <a:avLst/>
            </a:prstGeom>
          </p:spPr>
          <p:txBody>
            <a:bodyPr wrap="square">
              <a:spAutoFit/>
            </a:bodyPr>
            <a:lstStyle/>
            <a:p>
              <a:pPr algn="r">
                <a:lnSpc>
                  <a:spcPts val="1200"/>
                </a:lnSpc>
              </a:pPr>
              <a:r>
                <a:rPr lang="en-US" sz="1200" b="1" i="0" dirty="0">
                  <a:latin typeface="KorolevLiU Bold" pitchFamily="2" charset="77"/>
                </a:rPr>
                <a:t>CETIS</a:t>
              </a:r>
              <a:endParaRPr lang="en-GB" sz="1200" b="1" i="0" dirty="0">
                <a:latin typeface="KorolevLiU Bold" pitchFamily="2" charset="77"/>
              </a:endParaRPr>
            </a:p>
          </p:txBody>
        </p:sp>
        <p:cxnSp>
          <p:nvCxnSpPr>
            <p:cNvPr id="12" name="Rak 11">
              <a:extLst>
                <a:ext uri="{FF2B5EF4-FFF2-40B4-BE49-F238E27FC236}">
                  <a16:creationId xmlns:a16="http://schemas.microsoft.com/office/drawing/2014/main" id="{DFD836DB-5295-8842-A067-F07424EE5622}"/>
                </a:ext>
              </a:extLst>
            </p:cNvPr>
            <p:cNvCxnSpPr>
              <a:cxnSpLocks/>
            </p:cNvCxnSpPr>
            <p:nvPr userDrawn="1"/>
          </p:nvCxnSpPr>
          <p:spPr>
            <a:xfrm>
              <a:off x="8886180" y="6210476"/>
              <a:ext cx="0" cy="3939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90897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E5D60-9FEA-4061-AE29-F7A1A0AE668D}"/>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a:extLst>
              <a:ext uri="{FF2B5EF4-FFF2-40B4-BE49-F238E27FC236}">
                <a16:creationId xmlns:a16="http://schemas.microsoft.com/office/drawing/2014/main" id="{79AD652D-D723-4261-9B8C-661B6699F950}"/>
              </a:ext>
            </a:extLst>
          </p:cNvPr>
          <p:cNvSpPr>
            <a:spLocks noGrp="1"/>
          </p:cNvSpPr>
          <p:nvPr>
            <p:ph sz="half" idx="1"/>
          </p:nvPr>
        </p:nvSpPr>
        <p:spPr>
          <a:xfrm>
            <a:off x="838200" y="1825629"/>
            <a:ext cx="5181600" cy="424148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Content Placeholder 3">
            <a:extLst>
              <a:ext uri="{FF2B5EF4-FFF2-40B4-BE49-F238E27FC236}">
                <a16:creationId xmlns:a16="http://schemas.microsoft.com/office/drawing/2014/main" id="{8D72E162-7D8A-446C-B6C3-D85896811443}"/>
              </a:ext>
            </a:extLst>
          </p:cNvPr>
          <p:cNvSpPr>
            <a:spLocks noGrp="1"/>
          </p:cNvSpPr>
          <p:nvPr>
            <p:ph sz="half" idx="2"/>
          </p:nvPr>
        </p:nvSpPr>
        <p:spPr>
          <a:xfrm>
            <a:off x="6172200" y="1825626"/>
            <a:ext cx="5181600" cy="425433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Date Placeholder 4">
            <a:extLst>
              <a:ext uri="{FF2B5EF4-FFF2-40B4-BE49-F238E27FC236}">
                <a16:creationId xmlns:a16="http://schemas.microsoft.com/office/drawing/2014/main" id="{C6CCDECF-AB46-421A-B3EA-954167E551C6}"/>
              </a:ext>
            </a:extLst>
          </p:cNvPr>
          <p:cNvSpPr>
            <a:spLocks noGrp="1"/>
          </p:cNvSpPr>
          <p:nvPr>
            <p:ph type="dt" sz="half" idx="10"/>
          </p:nvPr>
        </p:nvSpPr>
        <p:spPr/>
        <p:txBody>
          <a:bodyPr/>
          <a:lstStyle/>
          <a:p>
            <a:fld id="{8799C4C0-6F97-2E48-B093-E07FB97419C9}" type="datetime1">
              <a:rPr lang="sv-SE" smtClean="0"/>
              <a:t>2021-11-30</a:t>
            </a:fld>
            <a:endParaRPr lang="sv-SE"/>
          </a:p>
        </p:txBody>
      </p:sp>
      <p:sp>
        <p:nvSpPr>
          <p:cNvPr id="6" name="Footer Placeholder 5">
            <a:extLst>
              <a:ext uri="{FF2B5EF4-FFF2-40B4-BE49-F238E27FC236}">
                <a16:creationId xmlns:a16="http://schemas.microsoft.com/office/drawing/2014/main" id="{20FFB67D-8CC2-4E5B-BF93-6B7E5BF4B2AC}"/>
              </a:ext>
            </a:extLst>
          </p:cNvPr>
          <p:cNvSpPr>
            <a:spLocks noGrp="1"/>
          </p:cNvSpPr>
          <p:nvPr>
            <p:ph type="ftr" sz="quarter" idx="11"/>
          </p:nvPr>
        </p:nvSpPr>
        <p:spPr/>
        <p:txBody>
          <a:bodyPr/>
          <a:lstStyle/>
          <a:p>
            <a:r>
              <a:rPr lang="sv-SE"/>
              <a:t>LiU PowerPoint-mall</a:t>
            </a:r>
          </a:p>
        </p:txBody>
      </p:sp>
      <p:sp>
        <p:nvSpPr>
          <p:cNvPr id="7" name="Slide Number Placeholder 6">
            <a:extLst>
              <a:ext uri="{FF2B5EF4-FFF2-40B4-BE49-F238E27FC236}">
                <a16:creationId xmlns:a16="http://schemas.microsoft.com/office/drawing/2014/main" id="{3CAF80C1-A5DA-4E08-8CAE-B47DD97A3975}"/>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11" name="Rak 5">
            <a:extLst>
              <a:ext uri="{FF2B5EF4-FFF2-40B4-BE49-F238E27FC236}">
                <a16:creationId xmlns:a16="http://schemas.microsoft.com/office/drawing/2014/main" id="{1DBCDB3C-6D20-4691-BDE2-381FEEBC114C}"/>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2" name="Picture 11" descr="Logotype">
            <a:extLst>
              <a:ext uri="{FF2B5EF4-FFF2-40B4-BE49-F238E27FC236}">
                <a16:creationId xmlns:a16="http://schemas.microsoft.com/office/drawing/2014/main" id="{09F3A704-4A19-43BE-95E7-C2EE1D44AE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grpSp>
        <p:nvGrpSpPr>
          <p:cNvPr id="17" name="Grupp 16">
            <a:extLst>
              <a:ext uri="{FF2B5EF4-FFF2-40B4-BE49-F238E27FC236}">
                <a16:creationId xmlns:a16="http://schemas.microsoft.com/office/drawing/2014/main" id="{67D301CE-F7B6-B944-9D30-08EEDB8E5418}"/>
              </a:ext>
            </a:extLst>
          </p:cNvPr>
          <p:cNvGrpSpPr/>
          <p:nvPr userDrawn="1"/>
        </p:nvGrpSpPr>
        <p:grpSpPr>
          <a:xfrm>
            <a:off x="8892766" y="6251590"/>
            <a:ext cx="3263164" cy="430766"/>
            <a:chOff x="8292263" y="6210476"/>
            <a:chExt cx="3263164" cy="430766"/>
          </a:xfrm>
        </p:grpSpPr>
        <p:sp>
          <p:nvSpPr>
            <p:cNvPr id="18" name="Rektangel 17">
              <a:extLst>
                <a:ext uri="{FF2B5EF4-FFF2-40B4-BE49-F238E27FC236}">
                  <a16:creationId xmlns:a16="http://schemas.microsoft.com/office/drawing/2014/main" id="{567F6AD4-591B-7B46-AB9B-AC70833121C3}"/>
                </a:ext>
              </a:extLst>
            </p:cNvPr>
            <p:cNvSpPr/>
            <p:nvPr userDrawn="1"/>
          </p:nvSpPr>
          <p:spPr>
            <a:xfrm>
              <a:off x="8886180" y="6237285"/>
              <a:ext cx="2669247" cy="403957"/>
            </a:xfrm>
            <a:prstGeom prst="rect">
              <a:avLst/>
            </a:prstGeom>
          </p:spPr>
          <p:txBody>
            <a:bodyPr wrap="square">
              <a:spAutoFit/>
            </a:bodyPr>
            <a:lstStyle/>
            <a:p>
              <a:pPr algn="l">
                <a:lnSpc>
                  <a:spcPts val="1200"/>
                </a:lnSpc>
              </a:pPr>
              <a:r>
                <a:rPr lang="en-US" sz="1200" dirty="0">
                  <a:latin typeface="+mj-lt"/>
                </a:rPr>
                <a:t>NATIONELLT RESURSCENTRUM</a:t>
              </a:r>
            </a:p>
            <a:p>
              <a:pPr algn="l">
                <a:lnSpc>
                  <a:spcPts val="1200"/>
                </a:lnSpc>
              </a:pPr>
              <a:r>
                <a:rPr lang="en-US" sz="1200" dirty="0">
                  <a:latin typeface="+mj-lt"/>
                </a:rPr>
                <a:t>FÖR TEKNIKUNDERVISNING I SKOLAN</a:t>
              </a:r>
              <a:endParaRPr lang="en-GB" sz="1200" dirty="0">
                <a:latin typeface="+mj-lt"/>
              </a:endParaRPr>
            </a:p>
          </p:txBody>
        </p:sp>
        <p:sp>
          <p:nvSpPr>
            <p:cNvPr id="19" name="Rektangel 18">
              <a:extLst>
                <a:ext uri="{FF2B5EF4-FFF2-40B4-BE49-F238E27FC236}">
                  <a16:creationId xmlns:a16="http://schemas.microsoft.com/office/drawing/2014/main" id="{8F716D68-5193-4441-8D9F-6AEB727CECB8}"/>
                </a:ext>
              </a:extLst>
            </p:cNvPr>
            <p:cNvSpPr/>
            <p:nvPr userDrawn="1"/>
          </p:nvSpPr>
          <p:spPr>
            <a:xfrm>
              <a:off x="8292263" y="6237285"/>
              <a:ext cx="593916" cy="250068"/>
            </a:xfrm>
            <a:prstGeom prst="rect">
              <a:avLst/>
            </a:prstGeom>
          </p:spPr>
          <p:txBody>
            <a:bodyPr wrap="square">
              <a:spAutoFit/>
            </a:bodyPr>
            <a:lstStyle/>
            <a:p>
              <a:pPr algn="r">
                <a:lnSpc>
                  <a:spcPts val="1200"/>
                </a:lnSpc>
              </a:pPr>
              <a:r>
                <a:rPr lang="en-US" sz="1200" b="1" i="0" dirty="0">
                  <a:latin typeface="KorolevLiU Bold" pitchFamily="2" charset="77"/>
                </a:rPr>
                <a:t>CETIS</a:t>
              </a:r>
              <a:endParaRPr lang="en-GB" sz="1200" b="1" i="0" dirty="0">
                <a:latin typeface="KorolevLiU Bold" pitchFamily="2" charset="77"/>
              </a:endParaRPr>
            </a:p>
          </p:txBody>
        </p:sp>
        <p:cxnSp>
          <p:nvCxnSpPr>
            <p:cNvPr id="20" name="Rak 19">
              <a:extLst>
                <a:ext uri="{FF2B5EF4-FFF2-40B4-BE49-F238E27FC236}">
                  <a16:creationId xmlns:a16="http://schemas.microsoft.com/office/drawing/2014/main" id="{C17D2929-DE0D-C943-B446-9276AA00262E}"/>
                </a:ext>
              </a:extLst>
            </p:cNvPr>
            <p:cNvCxnSpPr>
              <a:cxnSpLocks/>
            </p:cNvCxnSpPr>
            <p:nvPr userDrawn="1"/>
          </p:nvCxnSpPr>
          <p:spPr>
            <a:xfrm>
              <a:off x="8886180" y="6210476"/>
              <a:ext cx="0" cy="3939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10009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C1DA-1DF7-4806-9BFE-693752D8E5AA}"/>
              </a:ext>
            </a:extLst>
          </p:cNvPr>
          <p:cNvSpPr>
            <a:spLocks noGrp="1"/>
          </p:cNvSpPr>
          <p:nvPr>
            <p:ph type="title"/>
          </p:nvPr>
        </p:nvSpPr>
        <p:spPr>
          <a:xfrm>
            <a:off x="839788" y="365129"/>
            <a:ext cx="10515600" cy="1325563"/>
          </a:xfrm>
        </p:spPr>
        <p:txBody>
          <a:bodyPr/>
          <a:lstStyle/>
          <a:p>
            <a:r>
              <a:rPr lang="sv-SE"/>
              <a:t>Klicka här för att ändra mall för rubrikformat</a:t>
            </a:r>
            <a:endParaRPr lang="sv-SE" dirty="0"/>
          </a:p>
        </p:txBody>
      </p:sp>
      <p:sp>
        <p:nvSpPr>
          <p:cNvPr id="3" name="Text Placeholder 2">
            <a:extLst>
              <a:ext uri="{FF2B5EF4-FFF2-40B4-BE49-F238E27FC236}">
                <a16:creationId xmlns:a16="http://schemas.microsoft.com/office/drawing/2014/main" id="{4E0AEAAB-6C1D-4159-B092-4584A8886AC8}"/>
              </a:ext>
            </a:extLst>
          </p:cNvPr>
          <p:cNvSpPr>
            <a:spLocks noGrp="1"/>
          </p:cNvSpPr>
          <p:nvPr>
            <p:ph type="body" idx="1"/>
          </p:nvPr>
        </p:nvSpPr>
        <p:spPr>
          <a:xfrm>
            <a:off x="839789" y="1681163"/>
            <a:ext cx="5157787" cy="823912"/>
          </a:xfrm>
        </p:spPr>
        <p:txBody>
          <a:bodyPr anchor="b">
            <a:normAutofit/>
          </a:bodyPr>
          <a:lstStyle>
            <a:lvl1pPr marL="0" indent="0">
              <a:buNone/>
              <a:defRPr sz="2800" b="1">
                <a:latin typeface="+mj-lt"/>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a:extLst>
              <a:ext uri="{FF2B5EF4-FFF2-40B4-BE49-F238E27FC236}">
                <a16:creationId xmlns:a16="http://schemas.microsoft.com/office/drawing/2014/main" id="{7B835E44-E48F-4B64-BC38-36AE1423EEC3}"/>
              </a:ext>
            </a:extLst>
          </p:cNvPr>
          <p:cNvSpPr>
            <a:spLocks noGrp="1"/>
          </p:cNvSpPr>
          <p:nvPr>
            <p:ph sz="half" idx="2"/>
          </p:nvPr>
        </p:nvSpPr>
        <p:spPr>
          <a:xfrm>
            <a:off x="839789" y="2505085"/>
            <a:ext cx="5157787" cy="357167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Text Placeholder 4">
            <a:extLst>
              <a:ext uri="{FF2B5EF4-FFF2-40B4-BE49-F238E27FC236}">
                <a16:creationId xmlns:a16="http://schemas.microsoft.com/office/drawing/2014/main" id="{CF40FBBF-9493-4795-A84B-B36E22050892}"/>
              </a:ext>
            </a:extLst>
          </p:cNvPr>
          <p:cNvSpPr>
            <a:spLocks noGrp="1"/>
          </p:cNvSpPr>
          <p:nvPr>
            <p:ph type="body" sz="quarter" idx="3"/>
          </p:nvPr>
        </p:nvSpPr>
        <p:spPr>
          <a:xfrm>
            <a:off x="6172203" y="1681163"/>
            <a:ext cx="5183188" cy="823912"/>
          </a:xfrm>
        </p:spPr>
        <p:txBody>
          <a:bodyPr anchor="b">
            <a:normAutofit/>
          </a:bodyPr>
          <a:lstStyle>
            <a:lvl1pPr marL="0" indent="0">
              <a:buNone/>
              <a:defRPr sz="2800" b="1">
                <a:latin typeface="+mj-lt"/>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a:extLst>
              <a:ext uri="{FF2B5EF4-FFF2-40B4-BE49-F238E27FC236}">
                <a16:creationId xmlns:a16="http://schemas.microsoft.com/office/drawing/2014/main" id="{BD7B4785-7E60-4E95-8686-807938974191}"/>
              </a:ext>
            </a:extLst>
          </p:cNvPr>
          <p:cNvSpPr>
            <a:spLocks noGrp="1"/>
          </p:cNvSpPr>
          <p:nvPr>
            <p:ph sz="quarter" idx="4"/>
          </p:nvPr>
        </p:nvSpPr>
        <p:spPr>
          <a:xfrm>
            <a:off x="6172203" y="2505085"/>
            <a:ext cx="5183188" cy="356845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Date Placeholder 6">
            <a:extLst>
              <a:ext uri="{FF2B5EF4-FFF2-40B4-BE49-F238E27FC236}">
                <a16:creationId xmlns:a16="http://schemas.microsoft.com/office/drawing/2014/main" id="{7352B86A-85B7-4456-A609-BB084D0B26B0}"/>
              </a:ext>
            </a:extLst>
          </p:cNvPr>
          <p:cNvSpPr>
            <a:spLocks noGrp="1"/>
          </p:cNvSpPr>
          <p:nvPr>
            <p:ph type="dt" sz="half" idx="10"/>
          </p:nvPr>
        </p:nvSpPr>
        <p:spPr/>
        <p:txBody>
          <a:bodyPr/>
          <a:lstStyle/>
          <a:p>
            <a:fld id="{6910F6FE-1EF1-3543-A93C-A13D5DBCD153}" type="datetime1">
              <a:rPr lang="sv-SE" smtClean="0"/>
              <a:t>2021-11-30</a:t>
            </a:fld>
            <a:endParaRPr lang="sv-SE"/>
          </a:p>
        </p:txBody>
      </p:sp>
      <p:sp>
        <p:nvSpPr>
          <p:cNvPr id="8" name="Footer Placeholder 7">
            <a:extLst>
              <a:ext uri="{FF2B5EF4-FFF2-40B4-BE49-F238E27FC236}">
                <a16:creationId xmlns:a16="http://schemas.microsoft.com/office/drawing/2014/main" id="{91C08846-8A71-4321-93F6-BFCE99CB4A5E}"/>
              </a:ext>
            </a:extLst>
          </p:cNvPr>
          <p:cNvSpPr>
            <a:spLocks noGrp="1"/>
          </p:cNvSpPr>
          <p:nvPr>
            <p:ph type="ftr" sz="quarter" idx="11"/>
          </p:nvPr>
        </p:nvSpPr>
        <p:spPr/>
        <p:txBody>
          <a:bodyPr/>
          <a:lstStyle/>
          <a:p>
            <a:r>
              <a:rPr lang="sv-SE"/>
              <a:t>LiU PowerPoint-mall</a:t>
            </a:r>
          </a:p>
        </p:txBody>
      </p:sp>
      <p:sp>
        <p:nvSpPr>
          <p:cNvPr id="9" name="Slide Number Placeholder 8">
            <a:extLst>
              <a:ext uri="{FF2B5EF4-FFF2-40B4-BE49-F238E27FC236}">
                <a16:creationId xmlns:a16="http://schemas.microsoft.com/office/drawing/2014/main" id="{3AB0CCA9-80F4-4FE7-B4FD-9FB654545F31}"/>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13" name="Rak 5">
            <a:extLst>
              <a:ext uri="{FF2B5EF4-FFF2-40B4-BE49-F238E27FC236}">
                <a16:creationId xmlns:a16="http://schemas.microsoft.com/office/drawing/2014/main" id="{EC927C92-6210-4B4D-895A-19AADBEF8F6E}"/>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4" name="Picture 13" descr="Logotype">
            <a:extLst>
              <a:ext uri="{FF2B5EF4-FFF2-40B4-BE49-F238E27FC236}">
                <a16:creationId xmlns:a16="http://schemas.microsoft.com/office/drawing/2014/main" id="{16070C61-E474-42D9-94A1-967A6D1BE7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grpSp>
        <p:nvGrpSpPr>
          <p:cNvPr id="19" name="Grupp 18">
            <a:extLst>
              <a:ext uri="{FF2B5EF4-FFF2-40B4-BE49-F238E27FC236}">
                <a16:creationId xmlns:a16="http://schemas.microsoft.com/office/drawing/2014/main" id="{A8BC7E4B-3AD7-A142-9146-D4BB47A69A56}"/>
              </a:ext>
            </a:extLst>
          </p:cNvPr>
          <p:cNvGrpSpPr/>
          <p:nvPr userDrawn="1"/>
        </p:nvGrpSpPr>
        <p:grpSpPr>
          <a:xfrm>
            <a:off x="8892766" y="6251590"/>
            <a:ext cx="3263164" cy="430766"/>
            <a:chOff x="8292263" y="6210476"/>
            <a:chExt cx="3263164" cy="430766"/>
          </a:xfrm>
        </p:grpSpPr>
        <p:sp>
          <p:nvSpPr>
            <p:cNvPr id="20" name="Rektangel 19">
              <a:extLst>
                <a:ext uri="{FF2B5EF4-FFF2-40B4-BE49-F238E27FC236}">
                  <a16:creationId xmlns:a16="http://schemas.microsoft.com/office/drawing/2014/main" id="{99A17654-D8D7-B74F-89DF-A009C4A3AA5D}"/>
                </a:ext>
              </a:extLst>
            </p:cNvPr>
            <p:cNvSpPr/>
            <p:nvPr userDrawn="1"/>
          </p:nvSpPr>
          <p:spPr>
            <a:xfrm>
              <a:off x="8886180" y="6237285"/>
              <a:ext cx="2669247" cy="403957"/>
            </a:xfrm>
            <a:prstGeom prst="rect">
              <a:avLst/>
            </a:prstGeom>
          </p:spPr>
          <p:txBody>
            <a:bodyPr wrap="square">
              <a:spAutoFit/>
            </a:bodyPr>
            <a:lstStyle/>
            <a:p>
              <a:pPr algn="l">
                <a:lnSpc>
                  <a:spcPts val="1200"/>
                </a:lnSpc>
              </a:pPr>
              <a:r>
                <a:rPr lang="en-US" sz="1200" dirty="0">
                  <a:latin typeface="+mj-lt"/>
                </a:rPr>
                <a:t>NATIONELLT RESURSCENTRUM</a:t>
              </a:r>
            </a:p>
            <a:p>
              <a:pPr algn="l">
                <a:lnSpc>
                  <a:spcPts val="1200"/>
                </a:lnSpc>
              </a:pPr>
              <a:r>
                <a:rPr lang="en-US" sz="1200" dirty="0">
                  <a:latin typeface="+mj-lt"/>
                </a:rPr>
                <a:t>FÖR TEKNIKUNDERVISNING I SKOLAN</a:t>
              </a:r>
              <a:endParaRPr lang="en-GB" sz="1200" dirty="0">
                <a:latin typeface="+mj-lt"/>
              </a:endParaRPr>
            </a:p>
          </p:txBody>
        </p:sp>
        <p:sp>
          <p:nvSpPr>
            <p:cNvPr id="21" name="Rektangel 20">
              <a:extLst>
                <a:ext uri="{FF2B5EF4-FFF2-40B4-BE49-F238E27FC236}">
                  <a16:creationId xmlns:a16="http://schemas.microsoft.com/office/drawing/2014/main" id="{58A910E5-7302-254F-8E87-C54481D08D35}"/>
                </a:ext>
              </a:extLst>
            </p:cNvPr>
            <p:cNvSpPr/>
            <p:nvPr userDrawn="1"/>
          </p:nvSpPr>
          <p:spPr>
            <a:xfrm>
              <a:off x="8292263" y="6237285"/>
              <a:ext cx="593916" cy="250068"/>
            </a:xfrm>
            <a:prstGeom prst="rect">
              <a:avLst/>
            </a:prstGeom>
          </p:spPr>
          <p:txBody>
            <a:bodyPr wrap="square">
              <a:spAutoFit/>
            </a:bodyPr>
            <a:lstStyle/>
            <a:p>
              <a:pPr algn="r">
                <a:lnSpc>
                  <a:spcPts val="1200"/>
                </a:lnSpc>
              </a:pPr>
              <a:r>
                <a:rPr lang="en-US" sz="1200" b="1" i="0" dirty="0">
                  <a:latin typeface="KorolevLiU Bold" pitchFamily="2" charset="77"/>
                </a:rPr>
                <a:t>CETIS</a:t>
              </a:r>
              <a:endParaRPr lang="en-GB" sz="1200" b="1" i="0" dirty="0">
                <a:latin typeface="KorolevLiU Bold" pitchFamily="2" charset="77"/>
              </a:endParaRPr>
            </a:p>
          </p:txBody>
        </p:sp>
        <p:cxnSp>
          <p:nvCxnSpPr>
            <p:cNvPr id="22" name="Rak 21">
              <a:extLst>
                <a:ext uri="{FF2B5EF4-FFF2-40B4-BE49-F238E27FC236}">
                  <a16:creationId xmlns:a16="http://schemas.microsoft.com/office/drawing/2014/main" id="{69775213-D0BD-1245-8B70-22A8F9A8D678}"/>
                </a:ext>
              </a:extLst>
            </p:cNvPr>
            <p:cNvCxnSpPr>
              <a:cxnSpLocks/>
            </p:cNvCxnSpPr>
            <p:nvPr userDrawn="1"/>
          </p:nvCxnSpPr>
          <p:spPr>
            <a:xfrm>
              <a:off x="8886180" y="6210476"/>
              <a:ext cx="0" cy="3939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46256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C3FE9-5F5B-413D-B4E8-BD7E2968FF45}"/>
              </a:ext>
            </a:extLst>
          </p:cNvPr>
          <p:cNvSpPr>
            <a:spLocks noGrp="1"/>
          </p:cNvSpPr>
          <p:nvPr>
            <p:ph type="title"/>
          </p:nvPr>
        </p:nvSpPr>
        <p:spPr/>
        <p:txBody>
          <a:bodyPr/>
          <a:lstStyle/>
          <a:p>
            <a:r>
              <a:rPr lang="sv-SE"/>
              <a:t>Klicka här för att ändra mall för rubrikformat</a:t>
            </a:r>
            <a:endParaRPr lang="sv-SE" dirty="0"/>
          </a:p>
        </p:txBody>
      </p:sp>
      <p:sp>
        <p:nvSpPr>
          <p:cNvPr id="3" name="Date Placeholder 2">
            <a:extLst>
              <a:ext uri="{FF2B5EF4-FFF2-40B4-BE49-F238E27FC236}">
                <a16:creationId xmlns:a16="http://schemas.microsoft.com/office/drawing/2014/main" id="{55082EEB-76C9-46A2-8992-24100BBA5F96}"/>
              </a:ext>
            </a:extLst>
          </p:cNvPr>
          <p:cNvSpPr>
            <a:spLocks noGrp="1"/>
          </p:cNvSpPr>
          <p:nvPr>
            <p:ph type="dt" sz="half" idx="10"/>
          </p:nvPr>
        </p:nvSpPr>
        <p:spPr/>
        <p:txBody>
          <a:bodyPr/>
          <a:lstStyle/>
          <a:p>
            <a:fld id="{DC60EFBD-E0CA-9D4E-9724-19DA9E74433A}" type="datetime1">
              <a:rPr lang="sv-SE" smtClean="0"/>
              <a:t>2021-11-30</a:t>
            </a:fld>
            <a:endParaRPr lang="sv-SE"/>
          </a:p>
        </p:txBody>
      </p:sp>
      <p:sp>
        <p:nvSpPr>
          <p:cNvPr id="4" name="Footer Placeholder 3">
            <a:extLst>
              <a:ext uri="{FF2B5EF4-FFF2-40B4-BE49-F238E27FC236}">
                <a16:creationId xmlns:a16="http://schemas.microsoft.com/office/drawing/2014/main" id="{771F3176-8332-460F-839F-8C36305CF839}"/>
              </a:ext>
            </a:extLst>
          </p:cNvPr>
          <p:cNvSpPr>
            <a:spLocks noGrp="1"/>
          </p:cNvSpPr>
          <p:nvPr>
            <p:ph type="ftr" sz="quarter" idx="11"/>
          </p:nvPr>
        </p:nvSpPr>
        <p:spPr/>
        <p:txBody>
          <a:bodyPr/>
          <a:lstStyle/>
          <a:p>
            <a:r>
              <a:rPr lang="sv-SE"/>
              <a:t>LiU PowerPoint-mall</a:t>
            </a:r>
          </a:p>
        </p:txBody>
      </p:sp>
      <p:sp>
        <p:nvSpPr>
          <p:cNvPr id="5" name="Slide Number Placeholder 4">
            <a:extLst>
              <a:ext uri="{FF2B5EF4-FFF2-40B4-BE49-F238E27FC236}">
                <a16:creationId xmlns:a16="http://schemas.microsoft.com/office/drawing/2014/main" id="{470BA3FD-78E6-4451-96E1-12B31AC3BAD8}"/>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9" name="Rak 5">
            <a:extLst>
              <a:ext uri="{FF2B5EF4-FFF2-40B4-BE49-F238E27FC236}">
                <a16:creationId xmlns:a16="http://schemas.microsoft.com/office/drawing/2014/main" id="{95DA7626-B115-4C4F-9B3C-FE5B663044E7}"/>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0" name="Picture 9" descr="Logotype">
            <a:extLst>
              <a:ext uri="{FF2B5EF4-FFF2-40B4-BE49-F238E27FC236}">
                <a16:creationId xmlns:a16="http://schemas.microsoft.com/office/drawing/2014/main" id="{981D80BE-49D3-48FC-AC64-622528B8A1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grpSp>
        <p:nvGrpSpPr>
          <p:cNvPr id="15" name="Grupp 14">
            <a:extLst>
              <a:ext uri="{FF2B5EF4-FFF2-40B4-BE49-F238E27FC236}">
                <a16:creationId xmlns:a16="http://schemas.microsoft.com/office/drawing/2014/main" id="{BF6DD1AB-AF27-A84B-8EC9-7624B8ADF663}"/>
              </a:ext>
            </a:extLst>
          </p:cNvPr>
          <p:cNvGrpSpPr/>
          <p:nvPr userDrawn="1"/>
        </p:nvGrpSpPr>
        <p:grpSpPr>
          <a:xfrm>
            <a:off x="8892766" y="6251590"/>
            <a:ext cx="3263164" cy="430766"/>
            <a:chOff x="8292263" y="6210476"/>
            <a:chExt cx="3263164" cy="430766"/>
          </a:xfrm>
        </p:grpSpPr>
        <p:sp>
          <p:nvSpPr>
            <p:cNvPr id="16" name="Rektangel 15">
              <a:extLst>
                <a:ext uri="{FF2B5EF4-FFF2-40B4-BE49-F238E27FC236}">
                  <a16:creationId xmlns:a16="http://schemas.microsoft.com/office/drawing/2014/main" id="{F3AB53E1-3854-6B4F-9410-370EF93C2B11}"/>
                </a:ext>
              </a:extLst>
            </p:cNvPr>
            <p:cNvSpPr/>
            <p:nvPr userDrawn="1"/>
          </p:nvSpPr>
          <p:spPr>
            <a:xfrm>
              <a:off x="8886180" y="6237285"/>
              <a:ext cx="2669247" cy="403957"/>
            </a:xfrm>
            <a:prstGeom prst="rect">
              <a:avLst/>
            </a:prstGeom>
          </p:spPr>
          <p:txBody>
            <a:bodyPr wrap="square">
              <a:spAutoFit/>
            </a:bodyPr>
            <a:lstStyle/>
            <a:p>
              <a:pPr algn="l">
                <a:lnSpc>
                  <a:spcPts val="1200"/>
                </a:lnSpc>
              </a:pPr>
              <a:r>
                <a:rPr lang="en-US" sz="1200" dirty="0">
                  <a:latin typeface="+mj-lt"/>
                </a:rPr>
                <a:t>NATIONELLT RESURSCENTRUM</a:t>
              </a:r>
            </a:p>
            <a:p>
              <a:pPr algn="l">
                <a:lnSpc>
                  <a:spcPts val="1200"/>
                </a:lnSpc>
              </a:pPr>
              <a:r>
                <a:rPr lang="en-US" sz="1200" dirty="0">
                  <a:latin typeface="+mj-lt"/>
                </a:rPr>
                <a:t>FÖR TEKNIKUNDERVISNING I SKOLAN</a:t>
              </a:r>
              <a:endParaRPr lang="en-GB" sz="1200" dirty="0">
                <a:latin typeface="+mj-lt"/>
              </a:endParaRPr>
            </a:p>
          </p:txBody>
        </p:sp>
        <p:sp>
          <p:nvSpPr>
            <p:cNvPr id="17" name="Rektangel 16">
              <a:extLst>
                <a:ext uri="{FF2B5EF4-FFF2-40B4-BE49-F238E27FC236}">
                  <a16:creationId xmlns:a16="http://schemas.microsoft.com/office/drawing/2014/main" id="{45CA98DD-2386-2B47-BD45-96CDC1F2DDDA}"/>
                </a:ext>
              </a:extLst>
            </p:cNvPr>
            <p:cNvSpPr/>
            <p:nvPr userDrawn="1"/>
          </p:nvSpPr>
          <p:spPr>
            <a:xfrm>
              <a:off x="8292263" y="6237285"/>
              <a:ext cx="593916" cy="250068"/>
            </a:xfrm>
            <a:prstGeom prst="rect">
              <a:avLst/>
            </a:prstGeom>
          </p:spPr>
          <p:txBody>
            <a:bodyPr wrap="square">
              <a:spAutoFit/>
            </a:bodyPr>
            <a:lstStyle/>
            <a:p>
              <a:pPr algn="r">
                <a:lnSpc>
                  <a:spcPts val="1200"/>
                </a:lnSpc>
              </a:pPr>
              <a:r>
                <a:rPr lang="en-US" sz="1200" b="1" i="0" dirty="0">
                  <a:latin typeface="KorolevLiU Bold" pitchFamily="2" charset="77"/>
                </a:rPr>
                <a:t>CETIS</a:t>
              </a:r>
              <a:endParaRPr lang="en-GB" sz="1200" b="1" i="0" dirty="0">
                <a:latin typeface="KorolevLiU Bold" pitchFamily="2" charset="77"/>
              </a:endParaRPr>
            </a:p>
          </p:txBody>
        </p:sp>
        <p:cxnSp>
          <p:nvCxnSpPr>
            <p:cNvPr id="18" name="Rak 17">
              <a:extLst>
                <a:ext uri="{FF2B5EF4-FFF2-40B4-BE49-F238E27FC236}">
                  <a16:creationId xmlns:a16="http://schemas.microsoft.com/office/drawing/2014/main" id="{97F8A8A4-D660-744A-BC10-73715AC08B96}"/>
                </a:ext>
              </a:extLst>
            </p:cNvPr>
            <p:cNvCxnSpPr>
              <a:cxnSpLocks/>
            </p:cNvCxnSpPr>
            <p:nvPr userDrawn="1"/>
          </p:nvCxnSpPr>
          <p:spPr>
            <a:xfrm>
              <a:off x="8886180" y="6210476"/>
              <a:ext cx="0" cy="3939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98443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96CBC0-C319-4952-8F5C-99292872E293}"/>
              </a:ext>
            </a:extLst>
          </p:cNvPr>
          <p:cNvSpPr>
            <a:spLocks noGrp="1"/>
          </p:cNvSpPr>
          <p:nvPr>
            <p:ph type="dt" sz="half" idx="10"/>
          </p:nvPr>
        </p:nvSpPr>
        <p:spPr/>
        <p:txBody>
          <a:bodyPr/>
          <a:lstStyle/>
          <a:p>
            <a:fld id="{350CEA87-5627-084D-AE08-C5534DC614BD}" type="datetime1">
              <a:rPr lang="sv-SE" smtClean="0"/>
              <a:t>2021-11-30</a:t>
            </a:fld>
            <a:endParaRPr lang="sv-SE"/>
          </a:p>
        </p:txBody>
      </p:sp>
      <p:sp>
        <p:nvSpPr>
          <p:cNvPr id="3" name="Footer Placeholder 2">
            <a:extLst>
              <a:ext uri="{FF2B5EF4-FFF2-40B4-BE49-F238E27FC236}">
                <a16:creationId xmlns:a16="http://schemas.microsoft.com/office/drawing/2014/main" id="{EC66394A-EC6D-4B1F-8267-B06B10136441}"/>
              </a:ext>
            </a:extLst>
          </p:cNvPr>
          <p:cNvSpPr>
            <a:spLocks noGrp="1"/>
          </p:cNvSpPr>
          <p:nvPr>
            <p:ph type="ftr" sz="quarter" idx="11"/>
          </p:nvPr>
        </p:nvSpPr>
        <p:spPr/>
        <p:txBody>
          <a:bodyPr/>
          <a:lstStyle/>
          <a:p>
            <a:r>
              <a:rPr lang="sv-SE"/>
              <a:t>LiU PowerPoint-mall</a:t>
            </a:r>
          </a:p>
        </p:txBody>
      </p:sp>
      <p:sp>
        <p:nvSpPr>
          <p:cNvPr id="4" name="Slide Number Placeholder 3">
            <a:extLst>
              <a:ext uri="{FF2B5EF4-FFF2-40B4-BE49-F238E27FC236}">
                <a16:creationId xmlns:a16="http://schemas.microsoft.com/office/drawing/2014/main" id="{BD7DF935-E895-4D21-A182-6E15EDC728FD}"/>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8" name="Rak 5">
            <a:extLst>
              <a:ext uri="{FF2B5EF4-FFF2-40B4-BE49-F238E27FC236}">
                <a16:creationId xmlns:a16="http://schemas.microsoft.com/office/drawing/2014/main" id="{97E9F04A-B552-451B-920C-ED4546809656}"/>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9" name="Picture 8" descr="Logotype">
            <a:extLst>
              <a:ext uri="{FF2B5EF4-FFF2-40B4-BE49-F238E27FC236}">
                <a16:creationId xmlns:a16="http://schemas.microsoft.com/office/drawing/2014/main" id="{2EB1136A-B5C1-474E-856C-5B6E55AECA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grpSp>
        <p:nvGrpSpPr>
          <p:cNvPr id="14" name="Grupp 13">
            <a:extLst>
              <a:ext uri="{FF2B5EF4-FFF2-40B4-BE49-F238E27FC236}">
                <a16:creationId xmlns:a16="http://schemas.microsoft.com/office/drawing/2014/main" id="{0DE18271-E33A-7A4D-BE26-115B1F1A5B4E}"/>
              </a:ext>
            </a:extLst>
          </p:cNvPr>
          <p:cNvGrpSpPr/>
          <p:nvPr userDrawn="1"/>
        </p:nvGrpSpPr>
        <p:grpSpPr>
          <a:xfrm>
            <a:off x="8892766" y="6251590"/>
            <a:ext cx="3263164" cy="430766"/>
            <a:chOff x="8292263" y="6210476"/>
            <a:chExt cx="3263164" cy="430766"/>
          </a:xfrm>
        </p:grpSpPr>
        <p:sp>
          <p:nvSpPr>
            <p:cNvPr id="15" name="Rektangel 14">
              <a:extLst>
                <a:ext uri="{FF2B5EF4-FFF2-40B4-BE49-F238E27FC236}">
                  <a16:creationId xmlns:a16="http://schemas.microsoft.com/office/drawing/2014/main" id="{ED92512A-EE52-F847-97A8-C04E402797FA}"/>
                </a:ext>
              </a:extLst>
            </p:cNvPr>
            <p:cNvSpPr/>
            <p:nvPr userDrawn="1"/>
          </p:nvSpPr>
          <p:spPr>
            <a:xfrm>
              <a:off x="8886180" y="6237285"/>
              <a:ext cx="2669247" cy="403957"/>
            </a:xfrm>
            <a:prstGeom prst="rect">
              <a:avLst/>
            </a:prstGeom>
          </p:spPr>
          <p:txBody>
            <a:bodyPr wrap="square">
              <a:spAutoFit/>
            </a:bodyPr>
            <a:lstStyle/>
            <a:p>
              <a:pPr algn="l">
                <a:lnSpc>
                  <a:spcPts val="1200"/>
                </a:lnSpc>
              </a:pPr>
              <a:r>
                <a:rPr lang="en-US" sz="1200" dirty="0">
                  <a:latin typeface="+mj-lt"/>
                </a:rPr>
                <a:t>NATIONELLT RESURSCENTRUM</a:t>
              </a:r>
            </a:p>
            <a:p>
              <a:pPr algn="l">
                <a:lnSpc>
                  <a:spcPts val="1200"/>
                </a:lnSpc>
              </a:pPr>
              <a:r>
                <a:rPr lang="en-US" sz="1200" dirty="0">
                  <a:latin typeface="+mj-lt"/>
                </a:rPr>
                <a:t>FÖR TEKNIKUNDERVISNING I SKOLAN</a:t>
              </a:r>
              <a:endParaRPr lang="en-GB" sz="1200" dirty="0">
                <a:latin typeface="+mj-lt"/>
              </a:endParaRPr>
            </a:p>
          </p:txBody>
        </p:sp>
        <p:sp>
          <p:nvSpPr>
            <p:cNvPr id="16" name="Rektangel 15">
              <a:extLst>
                <a:ext uri="{FF2B5EF4-FFF2-40B4-BE49-F238E27FC236}">
                  <a16:creationId xmlns:a16="http://schemas.microsoft.com/office/drawing/2014/main" id="{A7A6DA4F-52E7-7440-B1A8-3396FD1F8901}"/>
                </a:ext>
              </a:extLst>
            </p:cNvPr>
            <p:cNvSpPr/>
            <p:nvPr userDrawn="1"/>
          </p:nvSpPr>
          <p:spPr>
            <a:xfrm>
              <a:off x="8292263" y="6237285"/>
              <a:ext cx="593916" cy="250068"/>
            </a:xfrm>
            <a:prstGeom prst="rect">
              <a:avLst/>
            </a:prstGeom>
          </p:spPr>
          <p:txBody>
            <a:bodyPr wrap="square">
              <a:spAutoFit/>
            </a:bodyPr>
            <a:lstStyle/>
            <a:p>
              <a:pPr algn="r">
                <a:lnSpc>
                  <a:spcPts val="1200"/>
                </a:lnSpc>
              </a:pPr>
              <a:r>
                <a:rPr lang="en-US" sz="1200" b="1" i="0" dirty="0">
                  <a:latin typeface="KorolevLiU Bold" pitchFamily="2" charset="77"/>
                </a:rPr>
                <a:t>CETIS</a:t>
              </a:r>
              <a:endParaRPr lang="en-GB" sz="1200" b="1" i="0" dirty="0">
                <a:latin typeface="KorolevLiU Bold" pitchFamily="2" charset="77"/>
              </a:endParaRPr>
            </a:p>
          </p:txBody>
        </p:sp>
        <p:cxnSp>
          <p:nvCxnSpPr>
            <p:cNvPr id="17" name="Rak 16">
              <a:extLst>
                <a:ext uri="{FF2B5EF4-FFF2-40B4-BE49-F238E27FC236}">
                  <a16:creationId xmlns:a16="http://schemas.microsoft.com/office/drawing/2014/main" id="{34E175D3-710D-094F-B170-AA18B657C5D8}"/>
                </a:ext>
              </a:extLst>
            </p:cNvPr>
            <p:cNvCxnSpPr>
              <a:cxnSpLocks/>
            </p:cNvCxnSpPr>
            <p:nvPr userDrawn="1"/>
          </p:nvCxnSpPr>
          <p:spPr>
            <a:xfrm>
              <a:off x="8886180" y="6210476"/>
              <a:ext cx="0" cy="3939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53934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980A2-67AA-45AE-A4A3-02C24D5D2D1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sv-SE" dirty="0"/>
          </a:p>
        </p:txBody>
      </p:sp>
      <p:sp>
        <p:nvSpPr>
          <p:cNvPr id="3" name="Content Placeholder 2">
            <a:extLst>
              <a:ext uri="{FF2B5EF4-FFF2-40B4-BE49-F238E27FC236}">
                <a16:creationId xmlns:a16="http://schemas.microsoft.com/office/drawing/2014/main" id="{9B3FC7A9-016D-4F8D-95F8-AE268FFCD56E}"/>
              </a:ext>
            </a:extLst>
          </p:cNvPr>
          <p:cNvSpPr>
            <a:spLocks noGrp="1"/>
          </p:cNvSpPr>
          <p:nvPr>
            <p:ph idx="1"/>
          </p:nvPr>
        </p:nvSpPr>
        <p:spPr>
          <a:xfrm>
            <a:off x="5183188" y="987429"/>
            <a:ext cx="6172200" cy="5092533"/>
          </a:xfrm>
        </p:spPr>
        <p:txBody>
          <a:bodyPr/>
          <a:lstStyle>
            <a:lvl1pPr>
              <a:lnSpc>
                <a:spcPct val="100000"/>
              </a:lnSpc>
              <a:defRPr sz="2800"/>
            </a:lvl1pPr>
            <a:lvl2pPr>
              <a:lnSpc>
                <a:spcPct val="100000"/>
              </a:lnSpc>
              <a:defRPr sz="2400"/>
            </a:lvl2pPr>
            <a:lvl3pPr>
              <a:lnSpc>
                <a:spcPct val="100000"/>
              </a:lnSpc>
              <a:defRPr sz="2000"/>
            </a:lvl3pPr>
            <a:lvl4pPr>
              <a:lnSpc>
                <a:spcPct val="100000"/>
              </a:lnSpc>
              <a:defRPr sz="1800"/>
            </a:lvl4pPr>
            <a:lvl5pPr>
              <a:lnSpc>
                <a:spcPct val="100000"/>
              </a:lnSpc>
              <a:defRPr sz="18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Text Placeholder 3">
            <a:extLst>
              <a:ext uri="{FF2B5EF4-FFF2-40B4-BE49-F238E27FC236}">
                <a16:creationId xmlns:a16="http://schemas.microsoft.com/office/drawing/2014/main" id="{1B9E2521-9433-4ED7-A38E-EB976F0B35CD}"/>
              </a:ext>
            </a:extLst>
          </p:cNvPr>
          <p:cNvSpPr>
            <a:spLocks noGrp="1"/>
          </p:cNvSpPr>
          <p:nvPr>
            <p:ph type="body" sz="half" idx="2"/>
          </p:nvPr>
        </p:nvSpPr>
        <p:spPr>
          <a:xfrm>
            <a:off x="839788" y="2057402"/>
            <a:ext cx="3932237" cy="4022563"/>
          </a:xfrm>
        </p:spPr>
        <p:txBody>
          <a:bodyPr/>
          <a:lstStyle>
            <a:lvl1pPr marL="0" indent="0">
              <a:lnSpc>
                <a:spcPct val="100000"/>
              </a:lnSpc>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5" name="Date Placeholder 4">
            <a:extLst>
              <a:ext uri="{FF2B5EF4-FFF2-40B4-BE49-F238E27FC236}">
                <a16:creationId xmlns:a16="http://schemas.microsoft.com/office/drawing/2014/main" id="{3ADAEBBB-5F59-4CE5-8F95-88A1C1885396}"/>
              </a:ext>
            </a:extLst>
          </p:cNvPr>
          <p:cNvSpPr>
            <a:spLocks noGrp="1"/>
          </p:cNvSpPr>
          <p:nvPr>
            <p:ph type="dt" sz="half" idx="10"/>
          </p:nvPr>
        </p:nvSpPr>
        <p:spPr/>
        <p:txBody>
          <a:bodyPr/>
          <a:lstStyle/>
          <a:p>
            <a:fld id="{87AB5AB5-DF39-3E46-90CF-6EF276B06A93}" type="datetime1">
              <a:rPr lang="sv-SE" smtClean="0"/>
              <a:t>2021-11-30</a:t>
            </a:fld>
            <a:endParaRPr lang="sv-SE"/>
          </a:p>
        </p:txBody>
      </p:sp>
      <p:sp>
        <p:nvSpPr>
          <p:cNvPr id="6" name="Footer Placeholder 5">
            <a:extLst>
              <a:ext uri="{FF2B5EF4-FFF2-40B4-BE49-F238E27FC236}">
                <a16:creationId xmlns:a16="http://schemas.microsoft.com/office/drawing/2014/main" id="{052D4F3F-4FD6-423B-8630-8675366330DD}"/>
              </a:ext>
            </a:extLst>
          </p:cNvPr>
          <p:cNvSpPr>
            <a:spLocks noGrp="1"/>
          </p:cNvSpPr>
          <p:nvPr>
            <p:ph type="ftr" sz="quarter" idx="11"/>
          </p:nvPr>
        </p:nvSpPr>
        <p:spPr/>
        <p:txBody>
          <a:bodyPr/>
          <a:lstStyle/>
          <a:p>
            <a:r>
              <a:rPr lang="sv-SE"/>
              <a:t>LiU PowerPoint-mall</a:t>
            </a:r>
          </a:p>
        </p:txBody>
      </p:sp>
      <p:sp>
        <p:nvSpPr>
          <p:cNvPr id="7" name="Slide Number Placeholder 6">
            <a:extLst>
              <a:ext uri="{FF2B5EF4-FFF2-40B4-BE49-F238E27FC236}">
                <a16:creationId xmlns:a16="http://schemas.microsoft.com/office/drawing/2014/main" id="{BFE6012F-A692-4BBB-B0E2-A40D6C39170B}"/>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26" name="Rak 5">
            <a:extLst>
              <a:ext uri="{FF2B5EF4-FFF2-40B4-BE49-F238E27FC236}">
                <a16:creationId xmlns:a16="http://schemas.microsoft.com/office/drawing/2014/main" id="{125440BF-FF8E-4F55-AC91-862AB2B62D8D}"/>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27" name="Picture 26" descr="Logotype">
            <a:extLst>
              <a:ext uri="{FF2B5EF4-FFF2-40B4-BE49-F238E27FC236}">
                <a16:creationId xmlns:a16="http://schemas.microsoft.com/office/drawing/2014/main" id="{D90BB542-B2DE-4722-88B8-0ED2E3A963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grpSp>
        <p:nvGrpSpPr>
          <p:cNvPr id="15" name="Grupp 14">
            <a:extLst>
              <a:ext uri="{FF2B5EF4-FFF2-40B4-BE49-F238E27FC236}">
                <a16:creationId xmlns:a16="http://schemas.microsoft.com/office/drawing/2014/main" id="{746625CD-5E78-614F-BCDE-E7EA5B7D4393}"/>
              </a:ext>
            </a:extLst>
          </p:cNvPr>
          <p:cNvGrpSpPr/>
          <p:nvPr userDrawn="1"/>
        </p:nvGrpSpPr>
        <p:grpSpPr>
          <a:xfrm>
            <a:off x="8892766" y="6251590"/>
            <a:ext cx="3263164" cy="430766"/>
            <a:chOff x="8292263" y="6210476"/>
            <a:chExt cx="3263164" cy="430766"/>
          </a:xfrm>
        </p:grpSpPr>
        <p:sp>
          <p:nvSpPr>
            <p:cNvPr id="16" name="Rektangel 15">
              <a:extLst>
                <a:ext uri="{FF2B5EF4-FFF2-40B4-BE49-F238E27FC236}">
                  <a16:creationId xmlns:a16="http://schemas.microsoft.com/office/drawing/2014/main" id="{8497B37F-F3C2-264E-9501-11CD7289C602}"/>
                </a:ext>
              </a:extLst>
            </p:cNvPr>
            <p:cNvSpPr/>
            <p:nvPr userDrawn="1"/>
          </p:nvSpPr>
          <p:spPr>
            <a:xfrm>
              <a:off x="8886180" y="6237285"/>
              <a:ext cx="2669247" cy="403957"/>
            </a:xfrm>
            <a:prstGeom prst="rect">
              <a:avLst/>
            </a:prstGeom>
          </p:spPr>
          <p:txBody>
            <a:bodyPr wrap="square">
              <a:spAutoFit/>
            </a:bodyPr>
            <a:lstStyle/>
            <a:p>
              <a:pPr algn="l">
                <a:lnSpc>
                  <a:spcPts val="1200"/>
                </a:lnSpc>
              </a:pPr>
              <a:r>
                <a:rPr lang="en-US" sz="1200" dirty="0">
                  <a:latin typeface="+mj-lt"/>
                </a:rPr>
                <a:t>NATIONELLT RESURSCENTRUM</a:t>
              </a:r>
            </a:p>
            <a:p>
              <a:pPr algn="l">
                <a:lnSpc>
                  <a:spcPts val="1200"/>
                </a:lnSpc>
              </a:pPr>
              <a:r>
                <a:rPr lang="en-US" sz="1200" dirty="0">
                  <a:latin typeface="+mj-lt"/>
                </a:rPr>
                <a:t>FÖR TEKNIKUNDERVISNING I SKOLAN</a:t>
              </a:r>
              <a:endParaRPr lang="en-GB" sz="1200" dirty="0">
                <a:latin typeface="+mj-lt"/>
              </a:endParaRPr>
            </a:p>
          </p:txBody>
        </p:sp>
        <p:sp>
          <p:nvSpPr>
            <p:cNvPr id="17" name="Rektangel 16">
              <a:extLst>
                <a:ext uri="{FF2B5EF4-FFF2-40B4-BE49-F238E27FC236}">
                  <a16:creationId xmlns:a16="http://schemas.microsoft.com/office/drawing/2014/main" id="{2C7042CD-11A4-AA4C-8453-6E5E12F40BB1}"/>
                </a:ext>
              </a:extLst>
            </p:cNvPr>
            <p:cNvSpPr/>
            <p:nvPr userDrawn="1"/>
          </p:nvSpPr>
          <p:spPr>
            <a:xfrm>
              <a:off x="8292263" y="6237285"/>
              <a:ext cx="593916" cy="250068"/>
            </a:xfrm>
            <a:prstGeom prst="rect">
              <a:avLst/>
            </a:prstGeom>
          </p:spPr>
          <p:txBody>
            <a:bodyPr wrap="square">
              <a:spAutoFit/>
            </a:bodyPr>
            <a:lstStyle/>
            <a:p>
              <a:pPr algn="r">
                <a:lnSpc>
                  <a:spcPts val="1200"/>
                </a:lnSpc>
              </a:pPr>
              <a:r>
                <a:rPr lang="en-US" sz="1200" b="1" i="0" dirty="0">
                  <a:latin typeface="KorolevLiU Bold" pitchFamily="2" charset="77"/>
                </a:rPr>
                <a:t>CETIS</a:t>
              </a:r>
              <a:endParaRPr lang="en-GB" sz="1200" b="1" i="0" dirty="0">
                <a:latin typeface="KorolevLiU Bold" pitchFamily="2" charset="77"/>
              </a:endParaRPr>
            </a:p>
          </p:txBody>
        </p:sp>
        <p:cxnSp>
          <p:nvCxnSpPr>
            <p:cNvPr id="18" name="Rak 17">
              <a:extLst>
                <a:ext uri="{FF2B5EF4-FFF2-40B4-BE49-F238E27FC236}">
                  <a16:creationId xmlns:a16="http://schemas.microsoft.com/office/drawing/2014/main" id="{A3520D8C-C5AB-4149-B0F7-F5E6E46BE61B}"/>
                </a:ext>
              </a:extLst>
            </p:cNvPr>
            <p:cNvCxnSpPr>
              <a:cxnSpLocks/>
            </p:cNvCxnSpPr>
            <p:nvPr userDrawn="1"/>
          </p:nvCxnSpPr>
          <p:spPr>
            <a:xfrm>
              <a:off x="8886180" y="6210476"/>
              <a:ext cx="0" cy="3939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0427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C40FA7-E471-44B9-9D5D-7D0B44EE4279}"/>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sv-SE" dirty="0"/>
          </a:p>
        </p:txBody>
      </p:sp>
      <p:sp>
        <p:nvSpPr>
          <p:cNvPr id="3" name="Text Placeholder 2">
            <a:extLst>
              <a:ext uri="{FF2B5EF4-FFF2-40B4-BE49-F238E27FC236}">
                <a16:creationId xmlns:a16="http://schemas.microsoft.com/office/drawing/2014/main" id="{27A0C30D-C99C-4CD5-B7FD-541C85BFE0FC}"/>
              </a:ext>
            </a:extLst>
          </p:cNvPr>
          <p:cNvSpPr>
            <a:spLocks noGrp="1"/>
          </p:cNvSpPr>
          <p:nvPr>
            <p:ph type="body" idx="1"/>
          </p:nvPr>
        </p:nvSpPr>
        <p:spPr>
          <a:xfrm>
            <a:off x="838200" y="1825625"/>
            <a:ext cx="10515600" cy="430517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Date Placeholder 3">
            <a:extLst>
              <a:ext uri="{FF2B5EF4-FFF2-40B4-BE49-F238E27FC236}">
                <a16:creationId xmlns:a16="http://schemas.microsoft.com/office/drawing/2014/main" id="{93DC0C72-79A0-4655-B207-9739A684267D}"/>
              </a:ext>
            </a:extLst>
          </p:cNvPr>
          <p:cNvSpPr>
            <a:spLocks noGrp="1"/>
          </p:cNvSpPr>
          <p:nvPr>
            <p:ph type="dt" sz="half" idx="2"/>
          </p:nvPr>
        </p:nvSpPr>
        <p:spPr>
          <a:xfrm>
            <a:off x="8292263" y="-5129"/>
            <a:ext cx="2520000" cy="360000"/>
          </a:xfrm>
          <a:prstGeom prst="rect">
            <a:avLst/>
          </a:prstGeom>
        </p:spPr>
        <p:txBody>
          <a:bodyPr vert="horz" wrap="none" lIns="0" tIns="180000" rIns="0" bIns="0" rtlCol="0" anchor="t" anchorCtr="0"/>
          <a:lstStyle>
            <a:lvl1pPr algn="r">
              <a:defRPr sz="1100">
                <a:solidFill>
                  <a:schemeClr val="tx1"/>
                </a:solidFill>
                <a:latin typeface="+mj-lt"/>
              </a:defRPr>
            </a:lvl1pPr>
          </a:lstStyle>
          <a:p>
            <a:fld id="{41FF40AD-5146-EC40-B555-0F748959FBB7}" type="datetime1">
              <a:rPr lang="sv-SE" smtClean="0"/>
              <a:t>2021-11-30</a:t>
            </a:fld>
            <a:endParaRPr lang="sv-SE" dirty="0"/>
          </a:p>
        </p:txBody>
      </p:sp>
      <p:sp>
        <p:nvSpPr>
          <p:cNvPr id="5" name="Footer Placeholder 4">
            <a:extLst>
              <a:ext uri="{FF2B5EF4-FFF2-40B4-BE49-F238E27FC236}">
                <a16:creationId xmlns:a16="http://schemas.microsoft.com/office/drawing/2014/main" id="{2AC00D10-5EE3-4AEB-8900-1A07916BEF49}"/>
              </a:ext>
            </a:extLst>
          </p:cNvPr>
          <p:cNvSpPr>
            <a:spLocks noGrp="1"/>
          </p:cNvSpPr>
          <p:nvPr>
            <p:ph type="ftr" sz="quarter" idx="3"/>
          </p:nvPr>
        </p:nvSpPr>
        <p:spPr>
          <a:xfrm>
            <a:off x="944563" y="0"/>
            <a:ext cx="4320000" cy="360000"/>
          </a:xfrm>
          <a:prstGeom prst="rect">
            <a:avLst/>
          </a:prstGeom>
        </p:spPr>
        <p:txBody>
          <a:bodyPr vert="horz" wrap="none" lIns="0" tIns="180000" rIns="0" bIns="0" rtlCol="0" anchor="t" anchorCtr="0"/>
          <a:lstStyle>
            <a:lvl1pPr algn="l">
              <a:defRPr sz="1100">
                <a:solidFill>
                  <a:schemeClr val="tx1"/>
                </a:solidFill>
                <a:latin typeface="+mj-lt"/>
              </a:defRPr>
            </a:lvl1pPr>
          </a:lstStyle>
          <a:p>
            <a:r>
              <a:rPr lang="sv-SE"/>
              <a:t>LiU PowerPoint-mall</a:t>
            </a:r>
            <a:endParaRPr lang="sv-SE" dirty="0"/>
          </a:p>
        </p:txBody>
      </p:sp>
      <p:sp>
        <p:nvSpPr>
          <p:cNvPr id="6" name="Slide Number Placeholder 5">
            <a:extLst>
              <a:ext uri="{FF2B5EF4-FFF2-40B4-BE49-F238E27FC236}">
                <a16:creationId xmlns:a16="http://schemas.microsoft.com/office/drawing/2014/main" id="{70FA2BB8-8F26-4AF0-AE95-D41EE971F007}"/>
              </a:ext>
            </a:extLst>
          </p:cNvPr>
          <p:cNvSpPr>
            <a:spLocks noGrp="1"/>
          </p:cNvSpPr>
          <p:nvPr>
            <p:ph type="sldNum" sz="quarter" idx="4"/>
          </p:nvPr>
        </p:nvSpPr>
        <p:spPr>
          <a:xfrm>
            <a:off x="10812263" y="0"/>
            <a:ext cx="432000" cy="360000"/>
          </a:xfrm>
          <a:prstGeom prst="rect">
            <a:avLst/>
          </a:prstGeom>
        </p:spPr>
        <p:txBody>
          <a:bodyPr vert="horz" wrap="none" lIns="0" tIns="180000" rIns="0" bIns="0" rtlCol="0" anchor="t" anchorCtr="0"/>
          <a:lstStyle>
            <a:lvl1pPr algn="r">
              <a:defRPr sz="1100">
                <a:solidFill>
                  <a:schemeClr val="tx1"/>
                </a:solidFill>
                <a:latin typeface="+mj-lt"/>
              </a:defRPr>
            </a:lvl1pPr>
          </a:lstStyle>
          <a:p>
            <a:fld id="{1D05C8B6-EC5E-42D9-8D75-1E05D6428564}" type="slidenum">
              <a:rPr lang="sv-SE" smtClean="0"/>
              <a:pPr/>
              <a:t>‹#›</a:t>
            </a:fld>
            <a:endParaRPr lang="sv-SE" dirty="0"/>
          </a:p>
        </p:txBody>
      </p:sp>
    </p:spTree>
    <p:extLst>
      <p:ext uri="{BB962C8B-B14F-4D97-AF65-F5344CB8AC3E}">
        <p14:creationId xmlns:p14="http://schemas.microsoft.com/office/powerpoint/2010/main" val="4173241017"/>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hf sldNum="0" hdr="0" ft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595" userDrawn="1">
          <p15:clr>
            <a:srgbClr val="F26B43"/>
          </p15:clr>
        </p15:guide>
        <p15:guide id="12" pos="7083" userDrawn="1">
          <p15:clr>
            <a:srgbClr val="F26B43"/>
          </p15:clr>
        </p15:guide>
        <p15:guide id="13"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C40FA7-E471-44B9-9D5D-7D0B44EE4279}"/>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endParaRPr lang="sv-SE" dirty="0"/>
          </a:p>
        </p:txBody>
      </p:sp>
      <p:sp>
        <p:nvSpPr>
          <p:cNvPr id="3" name="Text Placeholder 2">
            <a:extLst>
              <a:ext uri="{FF2B5EF4-FFF2-40B4-BE49-F238E27FC236}">
                <a16:creationId xmlns:a16="http://schemas.microsoft.com/office/drawing/2014/main" id="{27A0C30D-C99C-4CD5-B7FD-541C85BFE0FC}"/>
              </a:ext>
            </a:extLst>
          </p:cNvPr>
          <p:cNvSpPr>
            <a:spLocks noGrp="1"/>
          </p:cNvSpPr>
          <p:nvPr>
            <p:ph type="body" idx="1"/>
          </p:nvPr>
        </p:nvSpPr>
        <p:spPr>
          <a:xfrm>
            <a:off x="838200" y="1825625"/>
            <a:ext cx="10515600" cy="43051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Date Placeholder 3">
            <a:extLst>
              <a:ext uri="{FF2B5EF4-FFF2-40B4-BE49-F238E27FC236}">
                <a16:creationId xmlns:a16="http://schemas.microsoft.com/office/drawing/2014/main" id="{93DC0C72-79A0-4655-B207-9739A684267D}"/>
              </a:ext>
            </a:extLst>
          </p:cNvPr>
          <p:cNvSpPr>
            <a:spLocks noGrp="1"/>
          </p:cNvSpPr>
          <p:nvPr>
            <p:ph type="dt" sz="half" idx="2"/>
          </p:nvPr>
        </p:nvSpPr>
        <p:spPr>
          <a:xfrm>
            <a:off x="8292263" y="0"/>
            <a:ext cx="2520000" cy="360000"/>
          </a:xfrm>
          <a:prstGeom prst="rect">
            <a:avLst/>
          </a:prstGeom>
        </p:spPr>
        <p:txBody>
          <a:bodyPr vert="horz" wrap="none" lIns="0" tIns="180000" rIns="0" bIns="0" rtlCol="0" anchor="t" anchorCtr="0"/>
          <a:lstStyle>
            <a:lvl1pPr algn="r">
              <a:defRPr sz="1100">
                <a:solidFill>
                  <a:schemeClr val="tx1">
                    <a:tint val="75000"/>
                  </a:schemeClr>
                </a:solidFill>
                <a:latin typeface="+mj-lt"/>
              </a:defRPr>
            </a:lvl1pPr>
          </a:lstStyle>
          <a:p>
            <a:fld id="{1872FD05-3745-704F-82FF-A699CA250D1F}" type="datetime1">
              <a:rPr lang="sv-SE" smtClean="0"/>
              <a:t>2021-11-30</a:t>
            </a:fld>
            <a:endParaRPr lang="sv-SE" dirty="0"/>
          </a:p>
        </p:txBody>
      </p:sp>
      <p:sp>
        <p:nvSpPr>
          <p:cNvPr id="5" name="Footer Placeholder 4">
            <a:extLst>
              <a:ext uri="{FF2B5EF4-FFF2-40B4-BE49-F238E27FC236}">
                <a16:creationId xmlns:a16="http://schemas.microsoft.com/office/drawing/2014/main" id="{2AC00D10-5EE3-4AEB-8900-1A07916BEF49}"/>
              </a:ext>
            </a:extLst>
          </p:cNvPr>
          <p:cNvSpPr>
            <a:spLocks noGrp="1"/>
          </p:cNvSpPr>
          <p:nvPr>
            <p:ph type="ftr" sz="quarter" idx="3"/>
          </p:nvPr>
        </p:nvSpPr>
        <p:spPr>
          <a:xfrm>
            <a:off x="944563" y="0"/>
            <a:ext cx="4320000" cy="360000"/>
          </a:xfrm>
          <a:prstGeom prst="rect">
            <a:avLst/>
          </a:prstGeom>
        </p:spPr>
        <p:txBody>
          <a:bodyPr vert="horz" wrap="none" lIns="0" tIns="180000" rIns="0" bIns="0" rtlCol="0" anchor="t" anchorCtr="0"/>
          <a:lstStyle>
            <a:lvl1pPr algn="l">
              <a:defRPr sz="1100">
                <a:solidFill>
                  <a:schemeClr val="tx1">
                    <a:tint val="75000"/>
                  </a:schemeClr>
                </a:solidFill>
                <a:latin typeface="+mj-lt"/>
              </a:defRPr>
            </a:lvl1pPr>
          </a:lstStyle>
          <a:p>
            <a:r>
              <a:rPr lang="sv-SE"/>
              <a:t>LiU PowerPoint-mall</a:t>
            </a:r>
            <a:endParaRPr lang="sv-SE" dirty="0"/>
          </a:p>
        </p:txBody>
      </p:sp>
      <p:sp>
        <p:nvSpPr>
          <p:cNvPr id="6" name="Slide Number Placeholder 5">
            <a:extLst>
              <a:ext uri="{FF2B5EF4-FFF2-40B4-BE49-F238E27FC236}">
                <a16:creationId xmlns:a16="http://schemas.microsoft.com/office/drawing/2014/main" id="{70FA2BB8-8F26-4AF0-AE95-D41EE971F007}"/>
              </a:ext>
            </a:extLst>
          </p:cNvPr>
          <p:cNvSpPr>
            <a:spLocks noGrp="1"/>
          </p:cNvSpPr>
          <p:nvPr>
            <p:ph type="sldNum" sz="quarter" idx="4"/>
          </p:nvPr>
        </p:nvSpPr>
        <p:spPr>
          <a:xfrm>
            <a:off x="10812263" y="0"/>
            <a:ext cx="432000" cy="360000"/>
          </a:xfrm>
          <a:prstGeom prst="rect">
            <a:avLst/>
          </a:prstGeom>
        </p:spPr>
        <p:txBody>
          <a:bodyPr vert="horz" wrap="none" lIns="0" tIns="180000" rIns="0" bIns="0" rtlCol="0" anchor="t" anchorCtr="0"/>
          <a:lstStyle>
            <a:lvl1pPr algn="r">
              <a:defRPr sz="1100">
                <a:solidFill>
                  <a:schemeClr val="tx1">
                    <a:tint val="75000"/>
                  </a:schemeClr>
                </a:solidFill>
                <a:latin typeface="+mj-lt"/>
              </a:defRPr>
            </a:lvl1pPr>
          </a:lstStyle>
          <a:p>
            <a:fld id="{1D05C8B6-EC5E-42D9-8D75-1E05D6428564}" type="slidenum">
              <a:rPr lang="sv-SE" smtClean="0"/>
              <a:pPr/>
              <a:t>‹#›</a:t>
            </a:fld>
            <a:endParaRPr lang="sv-SE" dirty="0"/>
          </a:p>
        </p:txBody>
      </p:sp>
    </p:spTree>
    <p:extLst>
      <p:ext uri="{BB962C8B-B14F-4D97-AF65-F5344CB8AC3E}">
        <p14:creationId xmlns:p14="http://schemas.microsoft.com/office/powerpoint/2010/main" val="3948173387"/>
      </p:ext>
    </p:extLst>
  </p:cSld>
  <p:clrMap bg1="dk1" tx1="lt1" bg2="dk2" tx2="lt2" accent1="accent1" accent2="accent2" accent3="accent3" accent4="accent4" accent5="accent5" accent6="accent6" hlink="hlink" folHlink="folHlink"/>
  <p:sldLayoutIdLst>
    <p:sldLayoutId id="2147483855" r:id="rId1"/>
    <p:sldLayoutId id="2147483856" r:id="rId2"/>
    <p:sldLayoutId id="2147483857"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hf sldNum="0" hdr="0" ft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50" indent="-228584" algn="l" defTabSz="914332"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595" userDrawn="1">
          <p15:clr>
            <a:srgbClr val="F26B43"/>
          </p15:clr>
        </p15:guide>
        <p15:guide id="12" pos="7083" userDrawn="1">
          <p15:clr>
            <a:srgbClr val="F26B43"/>
          </p15:clr>
        </p15:guide>
        <p15:guide id="13" orient="horz" pos="21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B9E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C40FA7-E471-44B9-9D5D-7D0B44EE4279}"/>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endParaRPr lang="sv-SE" dirty="0"/>
          </a:p>
        </p:txBody>
      </p:sp>
      <p:sp>
        <p:nvSpPr>
          <p:cNvPr id="3" name="Text Placeholder 2">
            <a:extLst>
              <a:ext uri="{FF2B5EF4-FFF2-40B4-BE49-F238E27FC236}">
                <a16:creationId xmlns:a16="http://schemas.microsoft.com/office/drawing/2014/main" id="{27A0C30D-C99C-4CD5-B7FD-541C85BFE0FC}"/>
              </a:ext>
            </a:extLst>
          </p:cNvPr>
          <p:cNvSpPr>
            <a:spLocks noGrp="1"/>
          </p:cNvSpPr>
          <p:nvPr>
            <p:ph type="body" idx="1"/>
          </p:nvPr>
        </p:nvSpPr>
        <p:spPr>
          <a:xfrm>
            <a:off x="838200" y="1825625"/>
            <a:ext cx="10515600" cy="43051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Date Placeholder 3">
            <a:extLst>
              <a:ext uri="{FF2B5EF4-FFF2-40B4-BE49-F238E27FC236}">
                <a16:creationId xmlns:a16="http://schemas.microsoft.com/office/drawing/2014/main" id="{93DC0C72-79A0-4655-B207-9739A684267D}"/>
              </a:ext>
            </a:extLst>
          </p:cNvPr>
          <p:cNvSpPr>
            <a:spLocks noGrp="1"/>
          </p:cNvSpPr>
          <p:nvPr>
            <p:ph type="dt" sz="half" idx="2"/>
          </p:nvPr>
        </p:nvSpPr>
        <p:spPr>
          <a:xfrm>
            <a:off x="8292263" y="0"/>
            <a:ext cx="2520000" cy="360000"/>
          </a:xfrm>
          <a:prstGeom prst="rect">
            <a:avLst/>
          </a:prstGeom>
        </p:spPr>
        <p:txBody>
          <a:bodyPr vert="horz" wrap="none" lIns="0" tIns="180000" rIns="0" bIns="0" rtlCol="0" anchor="t" anchorCtr="0"/>
          <a:lstStyle>
            <a:lvl1pPr algn="r">
              <a:defRPr sz="1100">
                <a:solidFill>
                  <a:schemeClr val="tx1">
                    <a:tint val="75000"/>
                  </a:schemeClr>
                </a:solidFill>
                <a:latin typeface="+mj-lt"/>
              </a:defRPr>
            </a:lvl1pPr>
          </a:lstStyle>
          <a:p>
            <a:fld id="{E8DAB5D5-9384-7346-9FE2-4836DD070881}" type="datetime1">
              <a:rPr lang="sv-SE" smtClean="0"/>
              <a:t>2021-11-30</a:t>
            </a:fld>
            <a:endParaRPr lang="sv-SE" dirty="0"/>
          </a:p>
        </p:txBody>
      </p:sp>
      <p:sp>
        <p:nvSpPr>
          <p:cNvPr id="5" name="Footer Placeholder 4">
            <a:extLst>
              <a:ext uri="{FF2B5EF4-FFF2-40B4-BE49-F238E27FC236}">
                <a16:creationId xmlns:a16="http://schemas.microsoft.com/office/drawing/2014/main" id="{2AC00D10-5EE3-4AEB-8900-1A07916BEF49}"/>
              </a:ext>
            </a:extLst>
          </p:cNvPr>
          <p:cNvSpPr>
            <a:spLocks noGrp="1"/>
          </p:cNvSpPr>
          <p:nvPr>
            <p:ph type="ftr" sz="quarter" idx="3"/>
          </p:nvPr>
        </p:nvSpPr>
        <p:spPr>
          <a:xfrm>
            <a:off x="944563" y="0"/>
            <a:ext cx="4320000" cy="360000"/>
          </a:xfrm>
          <a:prstGeom prst="rect">
            <a:avLst/>
          </a:prstGeom>
        </p:spPr>
        <p:txBody>
          <a:bodyPr vert="horz" wrap="none" lIns="0" tIns="180000" rIns="0" bIns="0" rtlCol="0" anchor="t" anchorCtr="0"/>
          <a:lstStyle>
            <a:lvl1pPr algn="l">
              <a:defRPr sz="1100">
                <a:solidFill>
                  <a:schemeClr val="tx1">
                    <a:tint val="75000"/>
                  </a:schemeClr>
                </a:solidFill>
                <a:latin typeface="+mj-lt"/>
              </a:defRPr>
            </a:lvl1pPr>
          </a:lstStyle>
          <a:p>
            <a:r>
              <a:rPr lang="sv-SE"/>
              <a:t>LiU PowerPoint-mall</a:t>
            </a:r>
            <a:endParaRPr lang="sv-SE" dirty="0"/>
          </a:p>
        </p:txBody>
      </p:sp>
      <p:sp>
        <p:nvSpPr>
          <p:cNvPr id="6" name="Slide Number Placeholder 5">
            <a:extLst>
              <a:ext uri="{FF2B5EF4-FFF2-40B4-BE49-F238E27FC236}">
                <a16:creationId xmlns:a16="http://schemas.microsoft.com/office/drawing/2014/main" id="{70FA2BB8-8F26-4AF0-AE95-D41EE971F007}"/>
              </a:ext>
            </a:extLst>
          </p:cNvPr>
          <p:cNvSpPr>
            <a:spLocks noGrp="1"/>
          </p:cNvSpPr>
          <p:nvPr>
            <p:ph type="sldNum" sz="quarter" idx="4"/>
          </p:nvPr>
        </p:nvSpPr>
        <p:spPr>
          <a:xfrm>
            <a:off x="10812263" y="0"/>
            <a:ext cx="432000" cy="360000"/>
          </a:xfrm>
          <a:prstGeom prst="rect">
            <a:avLst/>
          </a:prstGeom>
        </p:spPr>
        <p:txBody>
          <a:bodyPr vert="horz" wrap="none" lIns="0" tIns="180000" rIns="0" bIns="0" rtlCol="0" anchor="t" anchorCtr="0"/>
          <a:lstStyle>
            <a:lvl1pPr algn="r">
              <a:defRPr sz="1100">
                <a:solidFill>
                  <a:schemeClr val="tx1">
                    <a:tint val="75000"/>
                  </a:schemeClr>
                </a:solidFill>
                <a:latin typeface="+mj-lt"/>
              </a:defRPr>
            </a:lvl1pPr>
          </a:lstStyle>
          <a:p>
            <a:fld id="{1D05C8B6-EC5E-42D9-8D75-1E05D6428564}" type="slidenum">
              <a:rPr lang="sv-SE" smtClean="0"/>
              <a:pPr/>
              <a:t>‹#›</a:t>
            </a:fld>
            <a:endParaRPr lang="sv-SE" dirty="0"/>
          </a:p>
        </p:txBody>
      </p:sp>
    </p:spTree>
    <p:extLst>
      <p:ext uri="{BB962C8B-B14F-4D97-AF65-F5344CB8AC3E}">
        <p14:creationId xmlns:p14="http://schemas.microsoft.com/office/powerpoint/2010/main" val="4067912700"/>
      </p:ext>
    </p:extLst>
  </p:cSld>
  <p:clrMap bg1="dk1" tx1="lt1" bg2="dk2" tx2="lt2" accent1="accent1" accent2="accent2" accent3="accent3" accent4="accent4" accent5="accent5" accent6="accent6" hlink="hlink" folHlink="folHlink"/>
  <p:sldLayoutIdLst>
    <p:sldLayoutId id="2147483844" r:id="rId1"/>
    <p:sldLayoutId id="2147483845" r:id="rId2"/>
    <p:sldLayoutId id="2147483846" r:id="rId3"/>
  </p:sldLayoutIdLst>
  <p:hf sldNum="0" hdr="0" ft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50" indent="-228584" algn="l" defTabSz="914332"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595" userDrawn="1">
          <p15:clr>
            <a:srgbClr val="F26B43"/>
          </p15:clr>
        </p15:guide>
        <p15:guide id="12" pos="7083" userDrawn="1">
          <p15:clr>
            <a:srgbClr val="F26B43"/>
          </p15:clr>
        </p15:guide>
        <p15:guide id="13" orient="horz" pos="216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7C7D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C40FA7-E471-44B9-9D5D-7D0B44EE4279}"/>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endParaRPr lang="sv-SE" dirty="0"/>
          </a:p>
        </p:txBody>
      </p:sp>
      <p:sp>
        <p:nvSpPr>
          <p:cNvPr id="3" name="Text Placeholder 2">
            <a:extLst>
              <a:ext uri="{FF2B5EF4-FFF2-40B4-BE49-F238E27FC236}">
                <a16:creationId xmlns:a16="http://schemas.microsoft.com/office/drawing/2014/main" id="{27A0C30D-C99C-4CD5-B7FD-541C85BFE0FC}"/>
              </a:ext>
            </a:extLst>
          </p:cNvPr>
          <p:cNvSpPr>
            <a:spLocks noGrp="1"/>
          </p:cNvSpPr>
          <p:nvPr>
            <p:ph type="body" idx="1"/>
          </p:nvPr>
        </p:nvSpPr>
        <p:spPr>
          <a:xfrm>
            <a:off x="838200" y="1825625"/>
            <a:ext cx="10515600" cy="43051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Date Placeholder 3">
            <a:extLst>
              <a:ext uri="{FF2B5EF4-FFF2-40B4-BE49-F238E27FC236}">
                <a16:creationId xmlns:a16="http://schemas.microsoft.com/office/drawing/2014/main" id="{93DC0C72-79A0-4655-B207-9739A684267D}"/>
              </a:ext>
            </a:extLst>
          </p:cNvPr>
          <p:cNvSpPr>
            <a:spLocks noGrp="1"/>
          </p:cNvSpPr>
          <p:nvPr>
            <p:ph type="dt" sz="half" idx="2"/>
          </p:nvPr>
        </p:nvSpPr>
        <p:spPr>
          <a:xfrm>
            <a:off x="8292263" y="0"/>
            <a:ext cx="2520000" cy="360000"/>
          </a:xfrm>
          <a:prstGeom prst="rect">
            <a:avLst/>
          </a:prstGeom>
        </p:spPr>
        <p:txBody>
          <a:bodyPr vert="horz" wrap="none" lIns="0" tIns="180000" rIns="0" bIns="0" rtlCol="0" anchor="t" anchorCtr="0"/>
          <a:lstStyle>
            <a:lvl1pPr algn="r">
              <a:defRPr sz="1100">
                <a:solidFill>
                  <a:schemeClr val="tx1">
                    <a:tint val="75000"/>
                  </a:schemeClr>
                </a:solidFill>
                <a:latin typeface="+mj-lt"/>
              </a:defRPr>
            </a:lvl1pPr>
          </a:lstStyle>
          <a:p>
            <a:fld id="{9BAF44C0-DF46-9A48-8E28-CC6FB6422F4C}" type="datetime1">
              <a:rPr lang="sv-SE" smtClean="0"/>
              <a:t>2021-11-30</a:t>
            </a:fld>
            <a:endParaRPr lang="sv-SE" dirty="0"/>
          </a:p>
        </p:txBody>
      </p:sp>
      <p:sp>
        <p:nvSpPr>
          <p:cNvPr id="5" name="Footer Placeholder 4">
            <a:extLst>
              <a:ext uri="{FF2B5EF4-FFF2-40B4-BE49-F238E27FC236}">
                <a16:creationId xmlns:a16="http://schemas.microsoft.com/office/drawing/2014/main" id="{2AC00D10-5EE3-4AEB-8900-1A07916BEF49}"/>
              </a:ext>
            </a:extLst>
          </p:cNvPr>
          <p:cNvSpPr>
            <a:spLocks noGrp="1"/>
          </p:cNvSpPr>
          <p:nvPr>
            <p:ph type="ftr" sz="quarter" idx="3"/>
          </p:nvPr>
        </p:nvSpPr>
        <p:spPr>
          <a:xfrm>
            <a:off x="944563" y="0"/>
            <a:ext cx="4320000" cy="360000"/>
          </a:xfrm>
          <a:prstGeom prst="rect">
            <a:avLst/>
          </a:prstGeom>
        </p:spPr>
        <p:txBody>
          <a:bodyPr vert="horz" wrap="none" lIns="0" tIns="180000" rIns="0" bIns="0" rtlCol="0" anchor="t" anchorCtr="0"/>
          <a:lstStyle>
            <a:lvl1pPr algn="l">
              <a:defRPr sz="1100">
                <a:solidFill>
                  <a:schemeClr val="tx1">
                    <a:tint val="75000"/>
                  </a:schemeClr>
                </a:solidFill>
                <a:latin typeface="+mj-lt"/>
              </a:defRPr>
            </a:lvl1pPr>
          </a:lstStyle>
          <a:p>
            <a:r>
              <a:rPr lang="sv-SE"/>
              <a:t>LiU PowerPoint-mall</a:t>
            </a:r>
            <a:endParaRPr lang="sv-SE" dirty="0"/>
          </a:p>
        </p:txBody>
      </p:sp>
      <p:sp>
        <p:nvSpPr>
          <p:cNvPr id="6" name="Slide Number Placeholder 5">
            <a:extLst>
              <a:ext uri="{FF2B5EF4-FFF2-40B4-BE49-F238E27FC236}">
                <a16:creationId xmlns:a16="http://schemas.microsoft.com/office/drawing/2014/main" id="{70FA2BB8-8F26-4AF0-AE95-D41EE971F007}"/>
              </a:ext>
            </a:extLst>
          </p:cNvPr>
          <p:cNvSpPr>
            <a:spLocks noGrp="1"/>
          </p:cNvSpPr>
          <p:nvPr>
            <p:ph type="sldNum" sz="quarter" idx="4"/>
          </p:nvPr>
        </p:nvSpPr>
        <p:spPr>
          <a:xfrm>
            <a:off x="10812263" y="0"/>
            <a:ext cx="432000" cy="360000"/>
          </a:xfrm>
          <a:prstGeom prst="rect">
            <a:avLst/>
          </a:prstGeom>
        </p:spPr>
        <p:txBody>
          <a:bodyPr vert="horz" wrap="none" lIns="0" tIns="180000" rIns="0" bIns="0" rtlCol="0" anchor="t" anchorCtr="0"/>
          <a:lstStyle>
            <a:lvl1pPr algn="r">
              <a:defRPr sz="1100">
                <a:solidFill>
                  <a:schemeClr val="tx1">
                    <a:tint val="75000"/>
                  </a:schemeClr>
                </a:solidFill>
                <a:latin typeface="+mj-lt"/>
              </a:defRPr>
            </a:lvl1pPr>
          </a:lstStyle>
          <a:p>
            <a:fld id="{1D05C8B6-EC5E-42D9-8D75-1E05D6428564}" type="slidenum">
              <a:rPr lang="sv-SE" smtClean="0"/>
              <a:pPr/>
              <a:t>‹#›</a:t>
            </a:fld>
            <a:endParaRPr lang="sv-SE" dirty="0"/>
          </a:p>
        </p:txBody>
      </p:sp>
    </p:spTree>
    <p:extLst>
      <p:ext uri="{BB962C8B-B14F-4D97-AF65-F5344CB8AC3E}">
        <p14:creationId xmlns:p14="http://schemas.microsoft.com/office/powerpoint/2010/main" val="3799657677"/>
      </p:ext>
    </p:extLst>
  </p:cSld>
  <p:clrMap bg1="dk1" tx1="lt1" bg2="dk2" tx2="lt2" accent1="accent1" accent2="accent2" accent3="accent3" accent4="accent4" accent5="accent5" accent6="accent6" hlink="hlink" folHlink="folHlink"/>
  <p:sldLayoutIdLst>
    <p:sldLayoutId id="2147483848" r:id="rId1"/>
    <p:sldLayoutId id="2147483849" r:id="rId2"/>
    <p:sldLayoutId id="2147483850" r:id="rId3"/>
  </p:sldLayoutIdLst>
  <p:hf sldNum="0" hdr="0" ft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595" userDrawn="1">
          <p15:clr>
            <a:srgbClr val="F26B43"/>
          </p15:clr>
        </p15:guide>
        <p15:guide id="12" pos="7083" userDrawn="1">
          <p15:clr>
            <a:srgbClr val="F26B43"/>
          </p15:clr>
        </p15:guide>
        <p15:guide id="13" orient="horz" pos="216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CFB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C40FA7-E471-44B9-9D5D-7D0B44EE4279}"/>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endParaRPr lang="sv-SE" dirty="0"/>
          </a:p>
        </p:txBody>
      </p:sp>
      <p:sp>
        <p:nvSpPr>
          <p:cNvPr id="3" name="Text Placeholder 2">
            <a:extLst>
              <a:ext uri="{FF2B5EF4-FFF2-40B4-BE49-F238E27FC236}">
                <a16:creationId xmlns:a16="http://schemas.microsoft.com/office/drawing/2014/main" id="{27A0C30D-C99C-4CD5-B7FD-541C85BFE0FC}"/>
              </a:ext>
            </a:extLst>
          </p:cNvPr>
          <p:cNvSpPr>
            <a:spLocks noGrp="1"/>
          </p:cNvSpPr>
          <p:nvPr>
            <p:ph type="body" idx="1"/>
          </p:nvPr>
        </p:nvSpPr>
        <p:spPr>
          <a:xfrm>
            <a:off x="838200" y="1825625"/>
            <a:ext cx="10515600" cy="43051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Date Placeholder 3">
            <a:extLst>
              <a:ext uri="{FF2B5EF4-FFF2-40B4-BE49-F238E27FC236}">
                <a16:creationId xmlns:a16="http://schemas.microsoft.com/office/drawing/2014/main" id="{93DC0C72-79A0-4655-B207-9739A684267D}"/>
              </a:ext>
            </a:extLst>
          </p:cNvPr>
          <p:cNvSpPr>
            <a:spLocks noGrp="1"/>
          </p:cNvSpPr>
          <p:nvPr>
            <p:ph type="dt" sz="half" idx="2"/>
          </p:nvPr>
        </p:nvSpPr>
        <p:spPr>
          <a:xfrm>
            <a:off x="8292263" y="0"/>
            <a:ext cx="2520000" cy="360000"/>
          </a:xfrm>
          <a:prstGeom prst="rect">
            <a:avLst/>
          </a:prstGeom>
        </p:spPr>
        <p:txBody>
          <a:bodyPr vert="horz" wrap="none" lIns="0" tIns="180000" rIns="0" bIns="0" rtlCol="0" anchor="t" anchorCtr="0"/>
          <a:lstStyle>
            <a:lvl1pPr algn="r">
              <a:defRPr sz="1100">
                <a:solidFill>
                  <a:schemeClr val="tx1">
                    <a:tint val="75000"/>
                  </a:schemeClr>
                </a:solidFill>
                <a:latin typeface="+mj-lt"/>
              </a:defRPr>
            </a:lvl1pPr>
          </a:lstStyle>
          <a:p>
            <a:fld id="{07D5542E-62A1-B34A-8B6F-C6171DEB71FA}" type="datetime1">
              <a:rPr lang="sv-SE" smtClean="0"/>
              <a:t>2021-11-30</a:t>
            </a:fld>
            <a:endParaRPr lang="sv-SE" dirty="0"/>
          </a:p>
        </p:txBody>
      </p:sp>
      <p:sp>
        <p:nvSpPr>
          <p:cNvPr id="5" name="Footer Placeholder 4">
            <a:extLst>
              <a:ext uri="{FF2B5EF4-FFF2-40B4-BE49-F238E27FC236}">
                <a16:creationId xmlns:a16="http://schemas.microsoft.com/office/drawing/2014/main" id="{2AC00D10-5EE3-4AEB-8900-1A07916BEF49}"/>
              </a:ext>
            </a:extLst>
          </p:cNvPr>
          <p:cNvSpPr>
            <a:spLocks noGrp="1"/>
          </p:cNvSpPr>
          <p:nvPr>
            <p:ph type="ftr" sz="quarter" idx="3"/>
          </p:nvPr>
        </p:nvSpPr>
        <p:spPr>
          <a:xfrm>
            <a:off x="944563" y="0"/>
            <a:ext cx="4320000" cy="360000"/>
          </a:xfrm>
          <a:prstGeom prst="rect">
            <a:avLst/>
          </a:prstGeom>
        </p:spPr>
        <p:txBody>
          <a:bodyPr vert="horz" wrap="none" lIns="0" tIns="180000" rIns="0" bIns="0" rtlCol="0" anchor="t" anchorCtr="0"/>
          <a:lstStyle>
            <a:lvl1pPr algn="l">
              <a:defRPr sz="1100">
                <a:solidFill>
                  <a:schemeClr val="tx1">
                    <a:tint val="75000"/>
                  </a:schemeClr>
                </a:solidFill>
                <a:latin typeface="+mj-lt"/>
              </a:defRPr>
            </a:lvl1pPr>
          </a:lstStyle>
          <a:p>
            <a:r>
              <a:rPr lang="sv-SE"/>
              <a:t>LiU PowerPoint-mall</a:t>
            </a:r>
            <a:endParaRPr lang="sv-SE" dirty="0"/>
          </a:p>
        </p:txBody>
      </p:sp>
      <p:sp>
        <p:nvSpPr>
          <p:cNvPr id="6" name="Slide Number Placeholder 5">
            <a:extLst>
              <a:ext uri="{FF2B5EF4-FFF2-40B4-BE49-F238E27FC236}">
                <a16:creationId xmlns:a16="http://schemas.microsoft.com/office/drawing/2014/main" id="{70FA2BB8-8F26-4AF0-AE95-D41EE971F007}"/>
              </a:ext>
            </a:extLst>
          </p:cNvPr>
          <p:cNvSpPr>
            <a:spLocks noGrp="1"/>
          </p:cNvSpPr>
          <p:nvPr>
            <p:ph type="sldNum" sz="quarter" idx="4"/>
          </p:nvPr>
        </p:nvSpPr>
        <p:spPr>
          <a:xfrm>
            <a:off x="10812263" y="0"/>
            <a:ext cx="432000" cy="360000"/>
          </a:xfrm>
          <a:prstGeom prst="rect">
            <a:avLst/>
          </a:prstGeom>
        </p:spPr>
        <p:txBody>
          <a:bodyPr vert="horz" wrap="none" lIns="0" tIns="180000" rIns="0" bIns="0" rtlCol="0" anchor="t" anchorCtr="0"/>
          <a:lstStyle>
            <a:lvl1pPr algn="r">
              <a:defRPr sz="1100">
                <a:solidFill>
                  <a:schemeClr val="tx1">
                    <a:tint val="75000"/>
                  </a:schemeClr>
                </a:solidFill>
                <a:latin typeface="+mj-lt"/>
              </a:defRPr>
            </a:lvl1pPr>
          </a:lstStyle>
          <a:p>
            <a:fld id="{1D05C8B6-EC5E-42D9-8D75-1E05D6428564}" type="slidenum">
              <a:rPr lang="sv-SE" smtClean="0"/>
              <a:pPr/>
              <a:t>‹#›</a:t>
            </a:fld>
            <a:endParaRPr lang="sv-SE" dirty="0"/>
          </a:p>
        </p:txBody>
      </p:sp>
    </p:spTree>
    <p:extLst>
      <p:ext uri="{BB962C8B-B14F-4D97-AF65-F5344CB8AC3E}">
        <p14:creationId xmlns:p14="http://schemas.microsoft.com/office/powerpoint/2010/main" val="1862769528"/>
      </p:ext>
    </p:extLst>
  </p:cSld>
  <p:clrMap bg1="dk1" tx1="lt1" bg2="dk2" tx2="lt2" accent1="accent1" accent2="accent2" accent3="accent3" accent4="accent4" accent5="accent5" accent6="accent6" hlink="hlink" folHlink="folHlink"/>
  <p:sldLayoutIdLst>
    <p:sldLayoutId id="2147483852" r:id="rId1"/>
    <p:sldLayoutId id="2147483853" r:id="rId2"/>
    <p:sldLayoutId id="2147483854" r:id="rId3"/>
  </p:sldLayoutIdLst>
  <p:hf sldNum="0" hdr="0" ft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50" indent="-228584" algn="l" defTabSz="914332"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595" userDrawn="1">
          <p15:clr>
            <a:srgbClr val="F26B43"/>
          </p15:clr>
        </p15:guide>
        <p15:guide id="12" pos="7083" userDrawn="1">
          <p15:clr>
            <a:srgbClr val="F26B43"/>
          </p15:clr>
        </p15:guide>
        <p15:guide id="13"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cetis.se/arkiv/200-timmar-teknik/200-timmar-teknik.s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www.cetis.se/"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hyperlink" Target="mailto:info@cetis.liu.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C7D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84524-60A5-48A6-A802-464B7F63B120}"/>
              </a:ext>
            </a:extLst>
          </p:cNvPr>
          <p:cNvSpPr>
            <a:spLocks noGrp="1"/>
          </p:cNvSpPr>
          <p:nvPr>
            <p:ph type="ctrTitle"/>
          </p:nvPr>
        </p:nvSpPr>
        <p:spPr/>
        <p:txBody>
          <a:bodyPr>
            <a:normAutofit fontScale="90000"/>
          </a:bodyPr>
          <a:lstStyle/>
          <a:p>
            <a:r>
              <a:rPr lang="en-US" sz="6700" b="1" dirty="0"/>
              <a:t>200 </a:t>
            </a:r>
            <a:r>
              <a:rPr lang="en-US" sz="6700" b="1" dirty="0" err="1"/>
              <a:t>timmar</a:t>
            </a:r>
            <a:r>
              <a:rPr lang="en-US" sz="6700" b="1" dirty="0"/>
              <a:t> Teknik</a:t>
            </a:r>
            <a:br>
              <a:rPr lang="en-US" dirty="0"/>
            </a:br>
            <a:r>
              <a:rPr lang="en-US" dirty="0" err="1"/>
              <a:t>Ett</a:t>
            </a:r>
            <a:r>
              <a:rPr lang="en-US" dirty="0"/>
              <a:t> </a:t>
            </a:r>
            <a:r>
              <a:rPr lang="en-US" dirty="0" err="1"/>
              <a:t>inspirationsmaterial</a:t>
            </a:r>
            <a:r>
              <a:rPr lang="en-US" dirty="0"/>
              <a:t> för </a:t>
            </a:r>
            <a:r>
              <a:rPr lang="en-US" dirty="0" err="1"/>
              <a:t>teknikämnet</a:t>
            </a:r>
            <a:r>
              <a:rPr lang="en-US" dirty="0"/>
              <a:t>, </a:t>
            </a:r>
            <a:r>
              <a:rPr lang="en-US" dirty="0" err="1"/>
              <a:t>årskurs</a:t>
            </a:r>
            <a:r>
              <a:rPr lang="en-US" dirty="0"/>
              <a:t> 1-9</a:t>
            </a:r>
            <a:endParaRPr lang="sv-SE" dirty="0"/>
          </a:p>
        </p:txBody>
      </p:sp>
      <p:sp>
        <p:nvSpPr>
          <p:cNvPr id="3" name="Subtitle 2">
            <a:extLst>
              <a:ext uri="{FF2B5EF4-FFF2-40B4-BE49-F238E27FC236}">
                <a16:creationId xmlns:a16="http://schemas.microsoft.com/office/drawing/2014/main" id="{625E47CD-3590-4212-9252-5F0D3BDCD964}"/>
              </a:ext>
            </a:extLst>
          </p:cNvPr>
          <p:cNvSpPr>
            <a:spLocks noGrp="1"/>
          </p:cNvSpPr>
          <p:nvPr>
            <p:ph type="subTitle" idx="1"/>
          </p:nvPr>
        </p:nvSpPr>
        <p:spPr>
          <a:xfrm>
            <a:off x="1524000" y="3836894"/>
            <a:ext cx="9144000" cy="1494717"/>
          </a:xfrm>
        </p:spPr>
        <p:txBody>
          <a:bodyPr/>
          <a:lstStyle/>
          <a:p>
            <a:r>
              <a:rPr lang="sv-SE" sz="4000" dirty="0">
                <a:latin typeface="KorolevLiU Bold" pitchFamily="2" charset="77"/>
              </a:rPr>
              <a:t>Framtaget av CETIS</a:t>
            </a:r>
          </a:p>
          <a:p>
            <a:endParaRPr lang="sv-SE" sz="4000" dirty="0">
              <a:latin typeface="KorolevLiU Bold" pitchFamily="2" charset="77"/>
            </a:endParaRPr>
          </a:p>
        </p:txBody>
      </p:sp>
      <p:sp>
        <p:nvSpPr>
          <p:cNvPr id="5" name="textruta 4">
            <a:extLst>
              <a:ext uri="{FF2B5EF4-FFF2-40B4-BE49-F238E27FC236}">
                <a16:creationId xmlns:a16="http://schemas.microsoft.com/office/drawing/2014/main" id="{EED2B770-CE05-4E7A-BB61-05FF8F745A53}"/>
              </a:ext>
            </a:extLst>
          </p:cNvPr>
          <p:cNvSpPr txBox="1"/>
          <p:nvPr/>
        </p:nvSpPr>
        <p:spPr>
          <a:xfrm>
            <a:off x="4126041" y="6013767"/>
            <a:ext cx="7851099" cy="646331"/>
          </a:xfrm>
          <a:prstGeom prst="rect">
            <a:avLst/>
          </a:prstGeom>
          <a:noFill/>
        </p:spPr>
        <p:txBody>
          <a:bodyPr wrap="square">
            <a:spAutoFit/>
          </a:bodyPr>
          <a:lstStyle/>
          <a:p>
            <a:r>
              <a:rPr lang="sv-SE" sz="1800" i="1" dirty="0"/>
              <a:t>Presentationen får gärna användas, men innehållet får inte ändras. </a:t>
            </a:r>
            <a:r>
              <a:rPr lang="sv-SE" sz="1800" dirty="0"/>
              <a:t>Copyright © 2021 </a:t>
            </a:r>
            <a:r>
              <a:rPr lang="sv-SE" dirty="0"/>
              <a:t>CETIS</a:t>
            </a:r>
          </a:p>
        </p:txBody>
      </p:sp>
    </p:spTree>
    <p:extLst>
      <p:ext uri="{BB962C8B-B14F-4D97-AF65-F5344CB8AC3E}">
        <p14:creationId xmlns:p14="http://schemas.microsoft.com/office/powerpoint/2010/main" val="2441409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 3">
            <a:extLst>
              <a:ext uri="{FF2B5EF4-FFF2-40B4-BE49-F238E27FC236}">
                <a16:creationId xmlns:a16="http://schemas.microsoft.com/office/drawing/2014/main" id="{8CC0B3AC-BEB1-4C7B-A25F-267BFE82A365}"/>
              </a:ext>
            </a:extLst>
          </p:cNvPr>
          <p:cNvGrpSpPr/>
          <p:nvPr/>
        </p:nvGrpSpPr>
        <p:grpSpPr>
          <a:xfrm>
            <a:off x="2187388" y="351386"/>
            <a:ext cx="8282707" cy="6141485"/>
            <a:chOff x="673382" y="191773"/>
            <a:chExt cx="8282707" cy="6141485"/>
          </a:xfrm>
        </p:grpSpPr>
        <p:sp>
          <p:nvSpPr>
            <p:cNvPr id="5" name="Ellips 4">
              <a:extLst>
                <a:ext uri="{FF2B5EF4-FFF2-40B4-BE49-F238E27FC236}">
                  <a16:creationId xmlns:a16="http://schemas.microsoft.com/office/drawing/2014/main" id="{416337E4-F86B-4120-B888-4A095BD03319}"/>
                </a:ext>
              </a:extLst>
            </p:cNvPr>
            <p:cNvSpPr/>
            <p:nvPr/>
          </p:nvSpPr>
          <p:spPr>
            <a:xfrm>
              <a:off x="3287050" y="799228"/>
              <a:ext cx="4190124" cy="4190124"/>
            </a:xfrm>
            <a:prstGeom prst="ellipse">
              <a:avLst/>
            </a:prstGeom>
            <a:solidFill>
              <a:srgbClr val="5B6D7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sv-SE" sz="151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Rektangel 5">
              <a:extLst>
                <a:ext uri="{FF2B5EF4-FFF2-40B4-BE49-F238E27FC236}">
                  <a16:creationId xmlns:a16="http://schemas.microsoft.com/office/drawing/2014/main" id="{4E7EBF85-889B-4E03-97D9-6ABFF4F6F2B9}"/>
                </a:ext>
              </a:extLst>
            </p:cNvPr>
            <p:cNvSpPr/>
            <p:nvPr/>
          </p:nvSpPr>
          <p:spPr>
            <a:xfrm>
              <a:off x="673382" y="3429000"/>
              <a:ext cx="2761581" cy="2492990"/>
            </a:xfrm>
            <a:prstGeom prst="rect">
              <a:avLst/>
            </a:prstGeom>
          </p:spPr>
          <p:txBody>
            <a:bodyPr wrap="square">
              <a:spAutoFit/>
            </a:bodyPr>
            <a:lstStyle/>
            <a:p>
              <a:pPr>
                <a:buClr>
                  <a:srgbClr val="000000"/>
                </a:buClr>
                <a:buFont typeface="Arial"/>
                <a:buNone/>
                <a:defRPr/>
              </a:pPr>
              <a:r>
                <a:rPr lang="sv-SE" sz="1200" b="1" kern="0" dirty="0">
                  <a:solidFill>
                    <a:srgbClr val="000000">
                      <a:lumMod val="85000"/>
                      <a:lumOff val="15000"/>
                    </a:srgbClr>
                  </a:solidFill>
                  <a:latin typeface="+mj-lt"/>
                  <a:cs typeface="Arial"/>
                  <a:sym typeface="Arial"/>
                </a:rPr>
                <a:t>Syfte:</a:t>
              </a:r>
            </a:p>
            <a:p>
              <a:pPr marL="285750" indent="-285750">
                <a:buClr>
                  <a:srgbClr val="000000"/>
                </a:buClr>
                <a:buFont typeface="Arial" panose="020B0604020202020204" pitchFamily="34" charset="0"/>
                <a:buChar char="•"/>
                <a:defRPr/>
              </a:pPr>
              <a:r>
                <a:rPr lang="sv-SE" sz="1200" kern="0" dirty="0">
                  <a:solidFill>
                    <a:srgbClr val="000000">
                      <a:lumMod val="85000"/>
                      <a:lumOff val="15000"/>
                    </a:srgbClr>
                  </a:solidFill>
                  <a:latin typeface="+mj-lt"/>
                  <a:cs typeface="Arial"/>
                  <a:sym typeface="Arial"/>
                </a:rPr>
                <a:t>Undervisningen syftar till att el</a:t>
              </a:r>
              <a:r>
                <a:rPr lang="sv-SE" sz="1200" kern="0" dirty="0">
                  <a:solidFill>
                    <a:srgbClr val="000000"/>
                  </a:solidFill>
                  <a:latin typeface="+mj-lt"/>
                  <a:cs typeface="Arial"/>
                  <a:sym typeface="Arial"/>
                </a:rPr>
                <a:t>everna utvecklar intresse för och kunskaper om tekniken som omger oss.</a:t>
              </a:r>
            </a:p>
            <a:p>
              <a:pPr marL="285750" indent="-285750">
                <a:buClr>
                  <a:srgbClr val="000000"/>
                </a:buClr>
                <a:buFont typeface="Arial" panose="020B0604020202020204" pitchFamily="34" charset="0"/>
                <a:buChar char="•"/>
                <a:defRPr/>
              </a:pPr>
              <a:r>
                <a:rPr lang="sv-SE" sz="1200" kern="0" dirty="0">
                  <a:solidFill>
                    <a:srgbClr val="000000">
                      <a:lumMod val="85000"/>
                      <a:lumOff val="15000"/>
                    </a:srgbClr>
                  </a:solidFill>
                  <a:latin typeface="+mj-lt"/>
                  <a:cs typeface="Arial"/>
                  <a:sym typeface="Arial"/>
                </a:rPr>
                <a:t>Eleverna ges möjligheter att använda ämnets begrepp och att utveckla kunskaper om hur tekniska lösningar används och fungerar. </a:t>
              </a:r>
            </a:p>
            <a:p>
              <a:pPr marL="285750" indent="-285750">
                <a:buClr>
                  <a:srgbClr val="000000"/>
                </a:buClr>
                <a:buFont typeface="Arial" panose="020B0604020202020204" pitchFamily="34" charset="0"/>
                <a:buChar char="•"/>
                <a:defRPr/>
              </a:pPr>
              <a:r>
                <a:rPr lang="sv-SE" sz="1200" kern="0" dirty="0">
                  <a:solidFill>
                    <a:srgbClr val="000000">
                      <a:lumMod val="85000"/>
                      <a:lumOff val="15000"/>
                    </a:srgbClr>
                  </a:solidFill>
                  <a:latin typeface="+mj-lt"/>
                  <a:cs typeface="Arial"/>
                  <a:sym typeface="Arial"/>
                </a:rPr>
                <a:t>Eleverna ges förutsättningar att genomföra teknikutvecklings- och konstruktionsarbeten.</a:t>
              </a:r>
              <a:endParaRPr lang="en-GB" sz="1200" kern="0" dirty="0">
                <a:solidFill>
                  <a:srgbClr val="000000">
                    <a:lumMod val="85000"/>
                    <a:lumOff val="15000"/>
                  </a:srgbClr>
                </a:solidFill>
                <a:latin typeface="+mj-lt"/>
                <a:cs typeface="Arial"/>
                <a:sym typeface="Arial"/>
              </a:endParaRPr>
            </a:p>
          </p:txBody>
        </p:sp>
        <p:grpSp>
          <p:nvGrpSpPr>
            <p:cNvPr id="7" name="Grupp 6">
              <a:extLst>
                <a:ext uri="{FF2B5EF4-FFF2-40B4-BE49-F238E27FC236}">
                  <a16:creationId xmlns:a16="http://schemas.microsoft.com/office/drawing/2014/main" id="{3AB2CC38-D708-4F0F-9277-06D6AAFE7378}"/>
                </a:ext>
              </a:extLst>
            </p:cNvPr>
            <p:cNvGrpSpPr/>
            <p:nvPr/>
          </p:nvGrpSpPr>
          <p:grpSpPr>
            <a:xfrm>
              <a:off x="5981800" y="191773"/>
              <a:ext cx="2500087" cy="2500086"/>
              <a:chOff x="1373148" y="2607968"/>
              <a:chExt cx="2307773" cy="2307772"/>
            </a:xfrm>
          </p:grpSpPr>
          <p:sp>
            <p:nvSpPr>
              <p:cNvPr id="15" name="Ellips 14">
                <a:extLst>
                  <a:ext uri="{FF2B5EF4-FFF2-40B4-BE49-F238E27FC236}">
                    <a16:creationId xmlns:a16="http://schemas.microsoft.com/office/drawing/2014/main" id="{61EA9EEA-A6C9-437B-881E-1FD4E69B1E71}"/>
                  </a:ext>
                </a:extLst>
              </p:cNvPr>
              <p:cNvSpPr/>
              <p:nvPr/>
            </p:nvSpPr>
            <p:spPr>
              <a:xfrm>
                <a:off x="1373149" y="2607968"/>
                <a:ext cx="2307772" cy="2307772"/>
              </a:xfrm>
              <a:prstGeom prst="ellipse">
                <a:avLst/>
              </a:prstGeom>
              <a:solidFill>
                <a:srgbClr val="FFE66E"/>
              </a:solidFill>
              <a:ln w="25400" cap="flat" cmpd="sng" algn="ctr">
                <a:noFill/>
                <a:prstDash val="solid"/>
              </a:ln>
              <a:effectLst/>
            </p:spPr>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sv-SE" sz="151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Rektangel 15">
                <a:extLst>
                  <a:ext uri="{FF2B5EF4-FFF2-40B4-BE49-F238E27FC236}">
                    <a16:creationId xmlns:a16="http://schemas.microsoft.com/office/drawing/2014/main" id="{2702228F-E54F-46B7-9591-AC6204BBAD4E}"/>
                  </a:ext>
                </a:extLst>
              </p:cNvPr>
              <p:cNvSpPr/>
              <p:nvPr/>
            </p:nvSpPr>
            <p:spPr>
              <a:xfrm>
                <a:off x="1373148" y="3203660"/>
                <a:ext cx="2307773" cy="1248981"/>
              </a:xfrm>
              <a:prstGeom prst="rect">
                <a:avLst/>
              </a:prstGeom>
            </p:spPr>
            <p:txBody>
              <a:bodyPr wrap="square">
                <a:spAutoFit/>
              </a:bodyPr>
              <a:lstStyle/>
              <a:p>
                <a:pPr marL="0" marR="0" lvl="0" indent="0" algn="ctr" defTabSz="1011206" eaLnBrk="1" fontAlgn="auto" latinLnBrk="0" hangingPunct="1">
                  <a:lnSpc>
                    <a:spcPct val="90000"/>
                  </a:lnSpc>
                  <a:spcBef>
                    <a:spcPct val="0"/>
                  </a:spcBef>
                  <a:spcAft>
                    <a:spcPct val="35000"/>
                  </a:spcAft>
                  <a:buClr>
                    <a:srgbClr val="000000"/>
                  </a:buClr>
                  <a:buSzTx/>
                  <a:buFont typeface="Arial"/>
                  <a:buNone/>
                  <a:tabLst/>
                  <a:defRPr/>
                </a:pPr>
                <a:r>
                  <a:rPr kumimoji="0" lang="sv-SE" altLang="sv-SE" sz="1517" b="0" i="0" u="none" strike="noStrike" kern="0" cap="none" spc="0" normalizeH="0" baseline="0" noProof="0" dirty="0">
                    <a:ln>
                      <a:noFill/>
                    </a:ln>
                    <a:solidFill>
                      <a:srgbClr val="000000"/>
                    </a:solidFill>
                    <a:effectLst/>
                    <a:uLnTx/>
                    <a:uFillTx/>
                    <a:latin typeface="+mj-lt"/>
                    <a:cs typeface="Arial"/>
                    <a:sym typeface="Arial"/>
                  </a:rPr>
                  <a:t>Kunskaper om </a:t>
                </a:r>
                <a:br>
                  <a:rPr kumimoji="0" lang="sv-SE" altLang="sv-SE" sz="1517" b="0" i="0" u="none" strike="noStrike" kern="0" cap="none" spc="0" normalizeH="0" baseline="0" noProof="0" dirty="0">
                    <a:ln>
                      <a:noFill/>
                    </a:ln>
                    <a:solidFill>
                      <a:srgbClr val="000000"/>
                    </a:solidFill>
                    <a:effectLst/>
                    <a:uLnTx/>
                    <a:uFillTx/>
                    <a:latin typeface="+mj-lt"/>
                    <a:cs typeface="Arial"/>
                    <a:sym typeface="Arial"/>
                  </a:rPr>
                </a:br>
                <a:r>
                  <a:rPr kumimoji="0" lang="sv-SE" altLang="sv-SE" sz="1517" b="0" i="0" u="none" strike="noStrike" kern="0" cap="none" spc="0" normalizeH="0" baseline="0" noProof="0" dirty="0">
                    <a:ln>
                      <a:noFill/>
                    </a:ln>
                    <a:solidFill>
                      <a:srgbClr val="000000"/>
                    </a:solidFill>
                    <a:effectLst/>
                    <a:uLnTx/>
                    <a:uFillTx/>
                    <a:latin typeface="+mj-lt"/>
                    <a:cs typeface="Arial"/>
                    <a:sym typeface="Arial"/>
                  </a:rPr>
                  <a:t>tekniska lösningar och </a:t>
                </a:r>
                <a:br>
                  <a:rPr kumimoji="0" lang="sv-SE" altLang="sv-SE" sz="1517" b="0" i="0" u="none" strike="noStrike" kern="0" cap="none" spc="0" normalizeH="0" baseline="0" noProof="0" dirty="0">
                    <a:ln>
                      <a:noFill/>
                    </a:ln>
                    <a:solidFill>
                      <a:srgbClr val="000000"/>
                    </a:solidFill>
                    <a:effectLst/>
                    <a:uLnTx/>
                    <a:uFillTx/>
                    <a:latin typeface="+mj-lt"/>
                    <a:cs typeface="Arial"/>
                    <a:sym typeface="Arial"/>
                  </a:rPr>
                </a:br>
                <a:r>
                  <a:rPr kumimoji="0" lang="sv-SE" altLang="sv-SE" sz="1517" b="0" i="0" u="none" strike="noStrike" kern="0" cap="none" spc="0" normalizeH="0" baseline="0" noProof="0" dirty="0">
                    <a:ln>
                      <a:noFill/>
                    </a:ln>
                    <a:solidFill>
                      <a:srgbClr val="000000"/>
                    </a:solidFill>
                    <a:effectLst/>
                    <a:uLnTx/>
                    <a:uFillTx/>
                    <a:latin typeface="+mj-lt"/>
                    <a:cs typeface="Arial"/>
                    <a:sym typeface="Arial"/>
                  </a:rPr>
                  <a:t>hur ingående delar samverkar för att uppnå ändamålsenlighet </a:t>
                </a:r>
                <a:br>
                  <a:rPr kumimoji="0" lang="sv-SE" altLang="sv-SE" sz="1517" b="0" i="0" u="none" strike="noStrike" kern="0" cap="none" spc="0" normalizeH="0" baseline="0" noProof="0" dirty="0">
                    <a:ln>
                      <a:noFill/>
                    </a:ln>
                    <a:solidFill>
                      <a:srgbClr val="000000"/>
                    </a:solidFill>
                    <a:effectLst/>
                    <a:uLnTx/>
                    <a:uFillTx/>
                    <a:latin typeface="+mj-lt"/>
                    <a:cs typeface="Arial"/>
                    <a:sym typeface="Arial"/>
                  </a:rPr>
                </a:br>
                <a:r>
                  <a:rPr kumimoji="0" lang="sv-SE" altLang="sv-SE" sz="1517" b="0" i="0" u="none" strike="noStrike" kern="0" cap="none" spc="0" normalizeH="0" baseline="0" noProof="0" dirty="0">
                    <a:ln>
                      <a:noFill/>
                    </a:ln>
                    <a:solidFill>
                      <a:srgbClr val="000000"/>
                    </a:solidFill>
                    <a:effectLst/>
                    <a:uLnTx/>
                    <a:uFillTx/>
                    <a:latin typeface="+mj-lt"/>
                    <a:cs typeface="Arial"/>
                    <a:sym typeface="Arial"/>
                  </a:rPr>
                  <a:t>och funktion.</a:t>
                </a:r>
              </a:p>
            </p:txBody>
          </p:sp>
        </p:grpSp>
        <p:grpSp>
          <p:nvGrpSpPr>
            <p:cNvPr id="8" name="Grupp 7">
              <a:extLst>
                <a:ext uri="{FF2B5EF4-FFF2-40B4-BE49-F238E27FC236}">
                  <a16:creationId xmlns:a16="http://schemas.microsoft.com/office/drawing/2014/main" id="{4E8D90D6-5BD1-40B0-9CF9-7EE500A1FD85}"/>
                </a:ext>
              </a:extLst>
            </p:cNvPr>
            <p:cNvGrpSpPr/>
            <p:nvPr/>
          </p:nvGrpSpPr>
          <p:grpSpPr>
            <a:xfrm>
              <a:off x="6326282" y="2823367"/>
              <a:ext cx="2629807" cy="2500086"/>
              <a:chOff x="3355219" y="3904460"/>
              <a:chExt cx="2427514" cy="2307772"/>
            </a:xfrm>
          </p:grpSpPr>
          <p:sp>
            <p:nvSpPr>
              <p:cNvPr id="13" name="Ellips 12">
                <a:extLst>
                  <a:ext uri="{FF2B5EF4-FFF2-40B4-BE49-F238E27FC236}">
                    <a16:creationId xmlns:a16="http://schemas.microsoft.com/office/drawing/2014/main" id="{335FB5CF-0296-46B4-9BA0-C4B49565D35B}"/>
                  </a:ext>
                </a:extLst>
              </p:cNvPr>
              <p:cNvSpPr/>
              <p:nvPr/>
            </p:nvSpPr>
            <p:spPr>
              <a:xfrm>
                <a:off x="3419271" y="3904460"/>
                <a:ext cx="2307772" cy="2307772"/>
              </a:xfrm>
              <a:prstGeom prst="ellipse">
                <a:avLst/>
              </a:prstGeom>
              <a:solidFill>
                <a:srgbClr val="EB6A49"/>
              </a:solidFill>
              <a:ln w="25400" cap="flat" cmpd="sng" algn="ctr">
                <a:noFill/>
                <a:prstDash val="solid"/>
              </a:ln>
              <a:effectLst/>
            </p:spPr>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sv-SE" sz="151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Rektangel 13">
                <a:extLst>
                  <a:ext uri="{FF2B5EF4-FFF2-40B4-BE49-F238E27FC236}">
                    <a16:creationId xmlns:a16="http://schemas.microsoft.com/office/drawing/2014/main" id="{B1DBDB91-546F-4CA8-9DA6-F5E9895C501D}"/>
                  </a:ext>
                </a:extLst>
              </p:cNvPr>
              <p:cNvSpPr/>
              <p:nvPr/>
            </p:nvSpPr>
            <p:spPr>
              <a:xfrm>
                <a:off x="3355219" y="4799332"/>
                <a:ext cx="2427514" cy="667106"/>
              </a:xfrm>
              <a:prstGeom prst="rect">
                <a:avLst/>
              </a:prstGeom>
            </p:spPr>
            <p:txBody>
              <a:bodyPr wrap="square">
                <a:spAutoFit/>
              </a:bodyPr>
              <a:lstStyle/>
              <a:p>
                <a:pPr marL="0" marR="0" lvl="0" indent="0" algn="ctr" defTabSz="1011206" eaLnBrk="1" fontAlgn="auto" latinLnBrk="0" hangingPunct="1">
                  <a:lnSpc>
                    <a:spcPct val="90000"/>
                  </a:lnSpc>
                  <a:spcBef>
                    <a:spcPct val="0"/>
                  </a:spcBef>
                  <a:spcAft>
                    <a:spcPct val="35000"/>
                  </a:spcAft>
                  <a:buClr>
                    <a:srgbClr val="000000"/>
                  </a:buClr>
                  <a:buSzTx/>
                  <a:buFont typeface="Arial"/>
                  <a:buNone/>
                  <a:tabLst/>
                  <a:defRPr/>
                </a:pPr>
                <a:r>
                  <a:rPr kumimoji="0" lang="sv-SE" altLang="sv-SE" sz="1517" b="0" i="0" u="none" strike="noStrike" kern="0" cap="none" spc="0" normalizeH="0" baseline="0" noProof="0" dirty="0">
                    <a:ln>
                      <a:noFill/>
                    </a:ln>
                    <a:solidFill>
                      <a:srgbClr val="000000"/>
                    </a:solidFill>
                    <a:effectLst/>
                    <a:uLnTx/>
                    <a:uFillTx/>
                    <a:latin typeface="+mj-lt"/>
                    <a:cs typeface="Arial"/>
                    <a:sym typeface="Arial"/>
                  </a:rPr>
                  <a:t>Förmåga att genomföra teknikutvecklings- och konstruktionsarbeten</a:t>
                </a:r>
                <a:r>
                  <a:rPr kumimoji="0" lang="sv-SE" altLang="sv-SE" sz="1517" b="0" i="0" u="none" strike="noStrike" kern="0" cap="none" spc="0" normalizeH="0" baseline="0" noProof="0" dirty="0">
                    <a:ln>
                      <a:noFill/>
                    </a:ln>
                    <a:solidFill>
                      <a:srgbClr val="000000"/>
                    </a:solidFill>
                    <a:effectLst/>
                    <a:uLnTx/>
                    <a:uFillTx/>
                    <a:latin typeface="Arial"/>
                    <a:cs typeface="Arial"/>
                    <a:sym typeface="Arial"/>
                  </a:rPr>
                  <a:t>.</a:t>
                </a:r>
                <a:endParaRPr kumimoji="0" lang="sv-SE" altLang="sv-SE" sz="1517"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grpSp>
        <p:grpSp>
          <p:nvGrpSpPr>
            <p:cNvPr id="9" name="Grupp 8">
              <a:extLst>
                <a:ext uri="{FF2B5EF4-FFF2-40B4-BE49-F238E27FC236}">
                  <a16:creationId xmlns:a16="http://schemas.microsoft.com/office/drawing/2014/main" id="{6AF5DE9B-01B1-49E4-8CCC-32DFFB233D99}"/>
                </a:ext>
              </a:extLst>
            </p:cNvPr>
            <p:cNvGrpSpPr/>
            <p:nvPr/>
          </p:nvGrpSpPr>
          <p:grpSpPr>
            <a:xfrm>
              <a:off x="3927046" y="3833172"/>
              <a:ext cx="2500087" cy="2500086"/>
              <a:chOff x="5569734" y="2569642"/>
              <a:chExt cx="2307773" cy="2307772"/>
            </a:xfrm>
          </p:grpSpPr>
          <p:sp>
            <p:nvSpPr>
              <p:cNvPr id="11" name="Ellips 10">
                <a:extLst>
                  <a:ext uri="{FF2B5EF4-FFF2-40B4-BE49-F238E27FC236}">
                    <a16:creationId xmlns:a16="http://schemas.microsoft.com/office/drawing/2014/main" id="{CA4677C5-4988-4828-8356-A211F1920DE9}"/>
                  </a:ext>
                </a:extLst>
              </p:cNvPr>
              <p:cNvSpPr/>
              <p:nvPr/>
            </p:nvSpPr>
            <p:spPr>
              <a:xfrm>
                <a:off x="5569735" y="2569642"/>
                <a:ext cx="2307772" cy="2307772"/>
              </a:xfrm>
              <a:prstGeom prst="ellipse">
                <a:avLst/>
              </a:prstGeom>
              <a:solidFill>
                <a:srgbClr val="63C3D4"/>
              </a:solidFill>
              <a:ln w="25400" cap="flat" cmpd="sng" algn="ctr">
                <a:noFill/>
                <a:prstDash val="solid"/>
              </a:ln>
              <a:effectLst/>
            </p:spPr>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sv-SE" sz="151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Rektangel 11">
                <a:extLst>
                  <a:ext uri="{FF2B5EF4-FFF2-40B4-BE49-F238E27FC236}">
                    <a16:creationId xmlns:a16="http://schemas.microsoft.com/office/drawing/2014/main" id="{74B7529F-3810-490D-8E5B-5FEB867618D7}"/>
                  </a:ext>
                </a:extLst>
              </p:cNvPr>
              <p:cNvSpPr/>
              <p:nvPr/>
            </p:nvSpPr>
            <p:spPr>
              <a:xfrm>
                <a:off x="5569734" y="2959381"/>
                <a:ext cx="2307771" cy="1636898"/>
              </a:xfrm>
              <a:prstGeom prst="rect">
                <a:avLst/>
              </a:prstGeom>
            </p:spPr>
            <p:txBody>
              <a:bodyPr wrap="square">
                <a:spAutoFit/>
              </a:bodyPr>
              <a:lstStyle/>
              <a:p>
                <a:pPr marL="0" marR="0" lvl="0" indent="0" algn="ctr" defTabSz="1011206" eaLnBrk="1" fontAlgn="auto" latinLnBrk="0" hangingPunct="1">
                  <a:lnSpc>
                    <a:spcPct val="90000"/>
                  </a:lnSpc>
                  <a:spcBef>
                    <a:spcPct val="0"/>
                  </a:spcBef>
                  <a:spcAft>
                    <a:spcPct val="35000"/>
                  </a:spcAft>
                  <a:buClr>
                    <a:srgbClr val="000000"/>
                  </a:buClr>
                  <a:buSzTx/>
                  <a:buFont typeface="Arial"/>
                  <a:buNone/>
                  <a:tabLst/>
                  <a:defRPr/>
                </a:pPr>
                <a:r>
                  <a:rPr kumimoji="0" lang="sv-SE" sz="1517" b="0" i="0" u="none" strike="noStrike" kern="0" cap="none" spc="0" normalizeH="0" baseline="0" noProof="0" dirty="0">
                    <a:ln>
                      <a:noFill/>
                    </a:ln>
                    <a:solidFill>
                      <a:srgbClr val="000000"/>
                    </a:solidFill>
                    <a:effectLst/>
                    <a:uLnTx/>
                    <a:uFillTx/>
                    <a:latin typeface="+mj-lt"/>
                    <a:cs typeface="Arial"/>
                    <a:sym typeface="Arial"/>
                  </a:rPr>
                  <a:t>Förmåga att </a:t>
                </a:r>
                <a:br>
                  <a:rPr kumimoji="0" lang="sv-SE" sz="1517" b="0" i="0" u="none" strike="noStrike" kern="0" cap="none" spc="0" normalizeH="0" baseline="0" noProof="0" dirty="0">
                    <a:ln>
                      <a:noFill/>
                    </a:ln>
                    <a:solidFill>
                      <a:srgbClr val="000000"/>
                    </a:solidFill>
                    <a:effectLst/>
                    <a:uLnTx/>
                    <a:uFillTx/>
                    <a:latin typeface="+mj-lt"/>
                    <a:cs typeface="Arial"/>
                    <a:sym typeface="Arial"/>
                  </a:rPr>
                </a:br>
                <a:r>
                  <a:rPr kumimoji="0" lang="sv-SE" sz="1517" b="0" i="0" u="none" strike="noStrike" kern="0" cap="none" spc="0" normalizeH="0" baseline="0" noProof="0" dirty="0">
                    <a:ln>
                      <a:noFill/>
                    </a:ln>
                    <a:solidFill>
                      <a:srgbClr val="000000"/>
                    </a:solidFill>
                    <a:effectLst/>
                    <a:uLnTx/>
                    <a:uFillTx/>
                    <a:latin typeface="+mj-lt"/>
                    <a:cs typeface="Arial"/>
                    <a:sym typeface="Arial"/>
                  </a:rPr>
                  <a:t>reflektera över olika </a:t>
                </a:r>
                <a:br>
                  <a:rPr kumimoji="0" lang="sv-SE" sz="1517" b="0" i="0" u="none" strike="noStrike" kern="0" cap="none" spc="0" normalizeH="0" baseline="0" noProof="0" dirty="0">
                    <a:ln>
                      <a:noFill/>
                    </a:ln>
                    <a:solidFill>
                      <a:srgbClr val="000000"/>
                    </a:solidFill>
                    <a:effectLst/>
                    <a:uLnTx/>
                    <a:uFillTx/>
                    <a:latin typeface="+mj-lt"/>
                    <a:cs typeface="Arial"/>
                    <a:sym typeface="Arial"/>
                  </a:rPr>
                </a:br>
                <a:r>
                  <a:rPr kumimoji="0" lang="sv-SE" sz="1517" b="0" i="0" u="none" strike="noStrike" kern="0" cap="none" spc="0" normalizeH="0" baseline="0" noProof="0" dirty="0">
                    <a:ln>
                      <a:noFill/>
                    </a:ln>
                    <a:solidFill>
                      <a:srgbClr val="000000"/>
                    </a:solidFill>
                    <a:effectLst/>
                    <a:uLnTx/>
                    <a:uFillTx/>
                    <a:latin typeface="+mj-lt"/>
                    <a:cs typeface="Arial"/>
                    <a:sym typeface="Arial"/>
                  </a:rPr>
                  <a:t>val av tekniska lösningar, deras konsekvenser för individen, samhället och miljön samt hur tekniken har förändrats </a:t>
                </a:r>
                <a:br>
                  <a:rPr kumimoji="0" lang="sv-SE" sz="1517" b="0" i="0" u="none" strike="noStrike" kern="0" cap="none" spc="0" normalizeH="0" baseline="0" noProof="0" dirty="0">
                    <a:ln>
                      <a:noFill/>
                    </a:ln>
                    <a:solidFill>
                      <a:srgbClr val="000000"/>
                    </a:solidFill>
                    <a:effectLst/>
                    <a:uLnTx/>
                    <a:uFillTx/>
                    <a:latin typeface="+mj-lt"/>
                    <a:cs typeface="Arial"/>
                    <a:sym typeface="Arial"/>
                  </a:rPr>
                </a:br>
                <a:r>
                  <a:rPr kumimoji="0" lang="sv-SE" sz="1517" b="0" i="0" u="none" strike="noStrike" kern="0" cap="none" spc="0" normalizeH="0" baseline="0" noProof="0" dirty="0">
                    <a:ln>
                      <a:noFill/>
                    </a:ln>
                    <a:solidFill>
                      <a:srgbClr val="000000"/>
                    </a:solidFill>
                    <a:effectLst/>
                    <a:uLnTx/>
                    <a:uFillTx/>
                    <a:latin typeface="+mj-lt"/>
                    <a:cs typeface="Arial"/>
                    <a:sym typeface="Arial"/>
                  </a:rPr>
                  <a:t>över tid</a:t>
                </a:r>
                <a:endParaRPr kumimoji="0" lang="sv-SE" altLang="sv-SE" sz="1517" b="0" i="0" u="none" strike="noStrike" kern="0" cap="none" spc="0" normalizeH="0" baseline="0" noProof="0" dirty="0">
                  <a:ln>
                    <a:noFill/>
                  </a:ln>
                  <a:solidFill>
                    <a:srgbClr val="000000"/>
                  </a:solidFill>
                  <a:effectLst/>
                  <a:uLnTx/>
                  <a:uFillTx/>
                  <a:latin typeface="+mj-lt"/>
                  <a:cs typeface="Arial"/>
                  <a:sym typeface="Arial"/>
                </a:endParaRPr>
              </a:p>
            </p:txBody>
          </p:sp>
        </p:grpSp>
        <p:sp>
          <p:nvSpPr>
            <p:cNvPr id="10" name="textruta 9">
              <a:extLst>
                <a:ext uri="{FF2B5EF4-FFF2-40B4-BE49-F238E27FC236}">
                  <a16:creationId xmlns:a16="http://schemas.microsoft.com/office/drawing/2014/main" id="{DD8088BD-ABDB-4D80-96BD-6A55B5EA993A}"/>
                </a:ext>
              </a:extLst>
            </p:cNvPr>
            <p:cNvSpPr txBox="1"/>
            <p:nvPr/>
          </p:nvSpPr>
          <p:spPr>
            <a:xfrm>
              <a:off x="3572866" y="2000163"/>
              <a:ext cx="2638443" cy="1200329"/>
            </a:xfrm>
            <a:prstGeom prst="rect">
              <a:avLst/>
            </a:prstGeom>
            <a:noFill/>
          </p:spPr>
          <p:txBody>
            <a:bodyPr wrap="square" rtlCol="0">
              <a:spAutoFit/>
            </a:bodyPr>
            <a:lstStyle/>
            <a:p>
              <a:pPr>
                <a:buClr>
                  <a:srgbClr val="000000"/>
                </a:buClr>
                <a:buFont typeface="Arial"/>
                <a:buNone/>
                <a:defRPr/>
              </a:pPr>
              <a:r>
                <a:rPr lang="sv-SE" b="1" kern="0" dirty="0">
                  <a:solidFill>
                    <a:srgbClr val="FFFFFF"/>
                  </a:solidFill>
                  <a:latin typeface="+mj-lt"/>
                  <a:cs typeface="Arial"/>
                  <a:sym typeface="Arial"/>
                </a:rPr>
                <a:t>Mål:</a:t>
              </a:r>
            </a:p>
            <a:p>
              <a:pPr>
                <a:buClr>
                  <a:srgbClr val="000000"/>
                </a:buClr>
                <a:buFont typeface="Arial"/>
                <a:buNone/>
                <a:defRPr/>
              </a:pPr>
              <a:r>
                <a:rPr lang="sv-SE" kern="0" dirty="0">
                  <a:solidFill>
                    <a:srgbClr val="FFFFFF"/>
                  </a:solidFill>
                  <a:latin typeface="+mj-lt"/>
                  <a:cs typeface="Arial"/>
                  <a:sym typeface="Arial"/>
                </a:rPr>
                <a:t>Undervisningen ska ge eleverna förutsättningar att utveckla </a:t>
              </a:r>
            </a:p>
          </p:txBody>
        </p:sp>
      </p:grpSp>
      <p:cxnSp>
        <p:nvCxnSpPr>
          <p:cNvPr id="17" name="Rak 116">
            <a:extLst>
              <a:ext uri="{FF2B5EF4-FFF2-40B4-BE49-F238E27FC236}">
                <a16:creationId xmlns:a16="http://schemas.microsoft.com/office/drawing/2014/main" id="{8A252280-5566-451D-9584-742B1D581853}"/>
              </a:ext>
            </a:extLst>
          </p:cNvPr>
          <p:cNvCxnSpPr/>
          <p:nvPr/>
        </p:nvCxnSpPr>
        <p:spPr>
          <a:xfrm>
            <a:off x="2426057" y="3429000"/>
            <a:ext cx="5414231" cy="0"/>
          </a:xfrm>
          <a:prstGeom prst="line">
            <a:avLst/>
          </a:prstGeom>
          <a:ln w="19050">
            <a:solidFill>
              <a:schemeClr val="accent6">
                <a:lumMod val="40000"/>
                <a:lumOff val="60000"/>
              </a:schemeClr>
            </a:solidFill>
          </a:ln>
        </p:spPr>
        <p:style>
          <a:lnRef idx="1">
            <a:schemeClr val="dk1"/>
          </a:lnRef>
          <a:fillRef idx="0">
            <a:schemeClr val="dk1"/>
          </a:fillRef>
          <a:effectRef idx="0">
            <a:schemeClr val="dk1"/>
          </a:effectRef>
          <a:fontRef idx="minor">
            <a:schemeClr val="tx1"/>
          </a:fontRef>
        </p:style>
      </p:cxnSp>
      <p:pic>
        <p:nvPicPr>
          <p:cNvPr id="19" name="Bildobjekt 18">
            <a:extLst>
              <a:ext uri="{FF2B5EF4-FFF2-40B4-BE49-F238E27FC236}">
                <a16:creationId xmlns:a16="http://schemas.microsoft.com/office/drawing/2014/main" id="{1B0DCF14-17FE-4072-8D94-E643511C0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63" y="220081"/>
            <a:ext cx="1713650" cy="1713650"/>
          </a:xfrm>
          <a:prstGeom prst="rect">
            <a:avLst/>
          </a:prstGeom>
        </p:spPr>
      </p:pic>
    </p:spTree>
    <p:extLst>
      <p:ext uri="{BB962C8B-B14F-4D97-AF65-F5344CB8AC3E}">
        <p14:creationId xmlns:p14="http://schemas.microsoft.com/office/powerpoint/2010/main" val="3028908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 3">
            <a:extLst>
              <a:ext uri="{FF2B5EF4-FFF2-40B4-BE49-F238E27FC236}">
                <a16:creationId xmlns:a16="http://schemas.microsoft.com/office/drawing/2014/main" id="{8CC0B3AC-BEB1-4C7B-A25F-267BFE82A365}"/>
              </a:ext>
            </a:extLst>
          </p:cNvPr>
          <p:cNvGrpSpPr/>
          <p:nvPr/>
        </p:nvGrpSpPr>
        <p:grpSpPr>
          <a:xfrm>
            <a:off x="4801056" y="351386"/>
            <a:ext cx="5669039" cy="6141485"/>
            <a:chOff x="3287050" y="191773"/>
            <a:chExt cx="5669039" cy="6141485"/>
          </a:xfrm>
        </p:grpSpPr>
        <p:sp>
          <p:nvSpPr>
            <p:cNvPr id="5" name="Ellips 4">
              <a:extLst>
                <a:ext uri="{FF2B5EF4-FFF2-40B4-BE49-F238E27FC236}">
                  <a16:creationId xmlns:a16="http://schemas.microsoft.com/office/drawing/2014/main" id="{416337E4-F86B-4120-B888-4A095BD03319}"/>
                </a:ext>
              </a:extLst>
            </p:cNvPr>
            <p:cNvSpPr/>
            <p:nvPr/>
          </p:nvSpPr>
          <p:spPr>
            <a:xfrm>
              <a:off x="3287050" y="799228"/>
              <a:ext cx="4190124" cy="4190124"/>
            </a:xfrm>
            <a:prstGeom prst="ellipse">
              <a:avLst/>
            </a:prstGeom>
            <a:solidFill>
              <a:srgbClr val="5B6D7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sv-SE" sz="1517"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7" name="Grupp 6">
              <a:extLst>
                <a:ext uri="{FF2B5EF4-FFF2-40B4-BE49-F238E27FC236}">
                  <a16:creationId xmlns:a16="http://schemas.microsoft.com/office/drawing/2014/main" id="{3AB2CC38-D708-4F0F-9277-06D6AAFE7378}"/>
                </a:ext>
              </a:extLst>
            </p:cNvPr>
            <p:cNvGrpSpPr/>
            <p:nvPr/>
          </p:nvGrpSpPr>
          <p:grpSpPr>
            <a:xfrm>
              <a:off x="5981800" y="191773"/>
              <a:ext cx="2500087" cy="2500086"/>
              <a:chOff x="1373148" y="2607968"/>
              <a:chExt cx="2307773" cy="2307772"/>
            </a:xfrm>
          </p:grpSpPr>
          <p:sp>
            <p:nvSpPr>
              <p:cNvPr id="15" name="Ellips 14">
                <a:extLst>
                  <a:ext uri="{FF2B5EF4-FFF2-40B4-BE49-F238E27FC236}">
                    <a16:creationId xmlns:a16="http://schemas.microsoft.com/office/drawing/2014/main" id="{61EA9EEA-A6C9-437B-881E-1FD4E69B1E71}"/>
                  </a:ext>
                </a:extLst>
              </p:cNvPr>
              <p:cNvSpPr/>
              <p:nvPr/>
            </p:nvSpPr>
            <p:spPr>
              <a:xfrm>
                <a:off x="1373149" y="2607968"/>
                <a:ext cx="2307772" cy="2307772"/>
              </a:xfrm>
              <a:prstGeom prst="ellipse">
                <a:avLst/>
              </a:prstGeom>
              <a:solidFill>
                <a:srgbClr val="FFE66E"/>
              </a:solidFill>
              <a:ln w="25400" cap="flat" cmpd="sng" algn="ctr">
                <a:noFill/>
                <a:prstDash val="solid"/>
              </a:ln>
              <a:effectLst/>
            </p:spPr>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sv-SE" sz="151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Rektangel 15">
                <a:extLst>
                  <a:ext uri="{FF2B5EF4-FFF2-40B4-BE49-F238E27FC236}">
                    <a16:creationId xmlns:a16="http://schemas.microsoft.com/office/drawing/2014/main" id="{2702228F-E54F-46B7-9591-AC6204BBAD4E}"/>
                  </a:ext>
                </a:extLst>
              </p:cNvPr>
              <p:cNvSpPr/>
              <p:nvPr/>
            </p:nvSpPr>
            <p:spPr>
              <a:xfrm>
                <a:off x="1373148" y="3203660"/>
                <a:ext cx="2307773" cy="1248981"/>
              </a:xfrm>
              <a:prstGeom prst="rect">
                <a:avLst/>
              </a:prstGeom>
            </p:spPr>
            <p:txBody>
              <a:bodyPr wrap="square">
                <a:spAutoFit/>
              </a:bodyPr>
              <a:lstStyle/>
              <a:p>
                <a:pPr marL="0" marR="0" lvl="0" indent="0" algn="ctr" defTabSz="1011206" eaLnBrk="1" fontAlgn="auto" latinLnBrk="0" hangingPunct="1">
                  <a:lnSpc>
                    <a:spcPct val="90000"/>
                  </a:lnSpc>
                  <a:spcBef>
                    <a:spcPct val="0"/>
                  </a:spcBef>
                  <a:spcAft>
                    <a:spcPct val="35000"/>
                  </a:spcAft>
                  <a:buClr>
                    <a:srgbClr val="000000"/>
                  </a:buClr>
                  <a:buSzTx/>
                  <a:buFont typeface="Arial"/>
                  <a:buNone/>
                  <a:tabLst/>
                  <a:defRPr/>
                </a:pPr>
                <a:r>
                  <a:rPr kumimoji="0" lang="sv-SE" altLang="sv-SE" sz="1517" b="0" i="0" u="none" strike="noStrike" kern="0" cap="none" spc="0" normalizeH="0" baseline="0" noProof="0" dirty="0">
                    <a:ln>
                      <a:noFill/>
                    </a:ln>
                    <a:solidFill>
                      <a:srgbClr val="000000"/>
                    </a:solidFill>
                    <a:effectLst/>
                    <a:uLnTx/>
                    <a:uFillTx/>
                    <a:latin typeface="Arial"/>
                    <a:cs typeface="Arial"/>
                    <a:sym typeface="Arial"/>
                  </a:rPr>
                  <a:t>Kunskaper om </a:t>
                </a:r>
                <a:br>
                  <a:rPr kumimoji="0" lang="sv-SE" altLang="sv-SE" sz="1517" b="0" i="0" u="none" strike="noStrike" kern="0" cap="none" spc="0" normalizeH="0" baseline="0" noProof="0" dirty="0">
                    <a:ln>
                      <a:noFill/>
                    </a:ln>
                    <a:solidFill>
                      <a:srgbClr val="000000"/>
                    </a:solidFill>
                    <a:effectLst/>
                    <a:uLnTx/>
                    <a:uFillTx/>
                    <a:latin typeface="Arial"/>
                    <a:cs typeface="Arial"/>
                    <a:sym typeface="Arial"/>
                  </a:rPr>
                </a:br>
                <a:r>
                  <a:rPr kumimoji="0" lang="sv-SE" altLang="sv-SE" sz="1517" b="0" i="0" u="none" strike="noStrike" kern="0" cap="none" spc="0" normalizeH="0" baseline="0" noProof="0" dirty="0">
                    <a:ln>
                      <a:noFill/>
                    </a:ln>
                    <a:solidFill>
                      <a:srgbClr val="000000"/>
                    </a:solidFill>
                    <a:effectLst/>
                    <a:uLnTx/>
                    <a:uFillTx/>
                    <a:latin typeface="Arial"/>
                    <a:cs typeface="Arial"/>
                    <a:sym typeface="Arial"/>
                  </a:rPr>
                  <a:t>tekniska </a:t>
                </a:r>
                <a:r>
                  <a:rPr kumimoji="0" lang="sv-SE" altLang="sv-SE" sz="1517" b="0" i="0" u="none" strike="noStrike" kern="0" cap="none" spc="0" normalizeH="0" baseline="0" noProof="0" dirty="0">
                    <a:ln>
                      <a:noFill/>
                    </a:ln>
                    <a:solidFill>
                      <a:srgbClr val="000000"/>
                    </a:solidFill>
                    <a:effectLst/>
                    <a:uLnTx/>
                    <a:uFillTx/>
                    <a:latin typeface="+mj-lt"/>
                    <a:cs typeface="Arial"/>
                    <a:sym typeface="Arial"/>
                  </a:rPr>
                  <a:t>lösningar</a:t>
                </a:r>
                <a:r>
                  <a:rPr kumimoji="0" lang="sv-SE" altLang="sv-SE" sz="1517" b="0" i="0" u="none" strike="noStrike" kern="0" cap="none" spc="0" normalizeH="0" baseline="0" noProof="0" dirty="0">
                    <a:ln>
                      <a:noFill/>
                    </a:ln>
                    <a:solidFill>
                      <a:srgbClr val="000000"/>
                    </a:solidFill>
                    <a:effectLst/>
                    <a:uLnTx/>
                    <a:uFillTx/>
                    <a:latin typeface="Arial"/>
                    <a:cs typeface="Arial"/>
                    <a:sym typeface="Arial"/>
                  </a:rPr>
                  <a:t> och </a:t>
                </a:r>
                <a:br>
                  <a:rPr kumimoji="0" lang="sv-SE" altLang="sv-SE" sz="1517" b="0" i="0" u="none" strike="noStrike" kern="0" cap="none" spc="0" normalizeH="0" baseline="0" noProof="0" dirty="0">
                    <a:ln>
                      <a:noFill/>
                    </a:ln>
                    <a:solidFill>
                      <a:srgbClr val="000000"/>
                    </a:solidFill>
                    <a:effectLst/>
                    <a:uLnTx/>
                    <a:uFillTx/>
                    <a:latin typeface="Arial"/>
                    <a:cs typeface="Arial"/>
                    <a:sym typeface="Arial"/>
                  </a:rPr>
                </a:br>
                <a:r>
                  <a:rPr kumimoji="0" lang="sv-SE" altLang="sv-SE" sz="1517" b="0" i="0" u="none" strike="noStrike" kern="0" cap="none" spc="0" normalizeH="0" baseline="0" noProof="0" dirty="0">
                    <a:ln>
                      <a:noFill/>
                    </a:ln>
                    <a:solidFill>
                      <a:srgbClr val="000000"/>
                    </a:solidFill>
                    <a:effectLst/>
                    <a:uLnTx/>
                    <a:uFillTx/>
                    <a:latin typeface="Arial"/>
                    <a:cs typeface="Arial"/>
                    <a:sym typeface="Arial"/>
                  </a:rPr>
                  <a:t>hur ingående delar samverkar för att uppnå ändamålsenlighet </a:t>
                </a:r>
                <a:br>
                  <a:rPr kumimoji="0" lang="sv-SE" altLang="sv-SE" sz="1517" b="0" i="0" u="none" strike="noStrike" kern="0" cap="none" spc="0" normalizeH="0" baseline="0" noProof="0" dirty="0">
                    <a:ln>
                      <a:noFill/>
                    </a:ln>
                    <a:solidFill>
                      <a:srgbClr val="000000"/>
                    </a:solidFill>
                    <a:effectLst/>
                    <a:uLnTx/>
                    <a:uFillTx/>
                    <a:latin typeface="Arial"/>
                    <a:cs typeface="Arial"/>
                    <a:sym typeface="Arial"/>
                  </a:rPr>
                </a:br>
                <a:r>
                  <a:rPr kumimoji="0" lang="sv-SE" altLang="sv-SE" sz="1517" b="0" i="0" u="none" strike="noStrike" kern="0" cap="none" spc="0" normalizeH="0" baseline="0" noProof="0" dirty="0">
                    <a:ln>
                      <a:noFill/>
                    </a:ln>
                    <a:solidFill>
                      <a:srgbClr val="000000"/>
                    </a:solidFill>
                    <a:effectLst/>
                    <a:uLnTx/>
                    <a:uFillTx/>
                    <a:latin typeface="Arial"/>
                    <a:cs typeface="Arial"/>
                    <a:sym typeface="Arial"/>
                  </a:rPr>
                  <a:t>och funktion.</a:t>
                </a:r>
                <a:endParaRPr kumimoji="0" lang="sv-SE" altLang="sv-SE" sz="1517"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grpSp>
        <p:grpSp>
          <p:nvGrpSpPr>
            <p:cNvPr id="8" name="Grupp 7">
              <a:extLst>
                <a:ext uri="{FF2B5EF4-FFF2-40B4-BE49-F238E27FC236}">
                  <a16:creationId xmlns:a16="http://schemas.microsoft.com/office/drawing/2014/main" id="{4E8D90D6-5BD1-40B0-9CF9-7EE500A1FD85}"/>
                </a:ext>
              </a:extLst>
            </p:cNvPr>
            <p:cNvGrpSpPr/>
            <p:nvPr/>
          </p:nvGrpSpPr>
          <p:grpSpPr>
            <a:xfrm>
              <a:off x="6326282" y="2823367"/>
              <a:ext cx="2629807" cy="2500086"/>
              <a:chOff x="3355219" y="3904460"/>
              <a:chExt cx="2427514" cy="2307772"/>
            </a:xfrm>
          </p:grpSpPr>
          <p:sp>
            <p:nvSpPr>
              <p:cNvPr id="13" name="Ellips 12">
                <a:extLst>
                  <a:ext uri="{FF2B5EF4-FFF2-40B4-BE49-F238E27FC236}">
                    <a16:creationId xmlns:a16="http://schemas.microsoft.com/office/drawing/2014/main" id="{335FB5CF-0296-46B4-9BA0-C4B49565D35B}"/>
                  </a:ext>
                </a:extLst>
              </p:cNvPr>
              <p:cNvSpPr/>
              <p:nvPr/>
            </p:nvSpPr>
            <p:spPr>
              <a:xfrm>
                <a:off x="3419271" y="3904460"/>
                <a:ext cx="2307772" cy="2307772"/>
              </a:xfrm>
              <a:prstGeom prst="ellipse">
                <a:avLst/>
              </a:prstGeom>
              <a:solidFill>
                <a:srgbClr val="EB6A49"/>
              </a:solidFill>
              <a:ln w="25400" cap="flat" cmpd="sng" algn="ctr">
                <a:noFill/>
                <a:prstDash val="solid"/>
              </a:ln>
              <a:effectLst/>
            </p:spPr>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sv-SE" sz="151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Rektangel 13">
                <a:extLst>
                  <a:ext uri="{FF2B5EF4-FFF2-40B4-BE49-F238E27FC236}">
                    <a16:creationId xmlns:a16="http://schemas.microsoft.com/office/drawing/2014/main" id="{B1DBDB91-546F-4CA8-9DA6-F5E9895C501D}"/>
                  </a:ext>
                </a:extLst>
              </p:cNvPr>
              <p:cNvSpPr/>
              <p:nvPr/>
            </p:nvSpPr>
            <p:spPr>
              <a:xfrm>
                <a:off x="3355219" y="4799332"/>
                <a:ext cx="2427514" cy="667106"/>
              </a:xfrm>
              <a:prstGeom prst="rect">
                <a:avLst/>
              </a:prstGeom>
            </p:spPr>
            <p:txBody>
              <a:bodyPr wrap="square">
                <a:spAutoFit/>
              </a:bodyPr>
              <a:lstStyle/>
              <a:p>
                <a:pPr marL="0" marR="0" lvl="0" indent="0" algn="ctr" defTabSz="1011206" eaLnBrk="1" fontAlgn="auto" latinLnBrk="0" hangingPunct="1">
                  <a:lnSpc>
                    <a:spcPct val="90000"/>
                  </a:lnSpc>
                  <a:spcBef>
                    <a:spcPct val="0"/>
                  </a:spcBef>
                  <a:spcAft>
                    <a:spcPct val="35000"/>
                  </a:spcAft>
                  <a:buClr>
                    <a:srgbClr val="000000"/>
                  </a:buClr>
                  <a:buSzTx/>
                  <a:buFont typeface="Arial"/>
                  <a:buNone/>
                  <a:tabLst/>
                  <a:defRPr/>
                </a:pPr>
                <a:r>
                  <a:rPr kumimoji="0" lang="sv-SE" altLang="sv-SE" sz="1517" b="0" i="0" u="none" strike="noStrike" kern="0" cap="none" spc="0" normalizeH="0" baseline="0" noProof="0" dirty="0">
                    <a:ln>
                      <a:noFill/>
                    </a:ln>
                    <a:solidFill>
                      <a:srgbClr val="000000"/>
                    </a:solidFill>
                    <a:effectLst/>
                    <a:uLnTx/>
                    <a:uFillTx/>
                    <a:latin typeface="+mj-lt"/>
                    <a:cs typeface="Arial"/>
                    <a:sym typeface="Arial"/>
                  </a:rPr>
                  <a:t>Förmåga att genomföra teknikutvecklings- och konstruktionsarbeten</a:t>
                </a:r>
                <a:r>
                  <a:rPr kumimoji="0" lang="sv-SE" altLang="sv-SE" sz="1517" b="0" i="0" u="none" strike="noStrike" kern="0" cap="none" spc="0" normalizeH="0" baseline="0" noProof="0" dirty="0">
                    <a:ln>
                      <a:noFill/>
                    </a:ln>
                    <a:solidFill>
                      <a:srgbClr val="000000"/>
                    </a:solidFill>
                    <a:effectLst/>
                    <a:uLnTx/>
                    <a:uFillTx/>
                    <a:latin typeface="Arial"/>
                    <a:cs typeface="Arial"/>
                    <a:sym typeface="Arial"/>
                  </a:rPr>
                  <a:t>.</a:t>
                </a:r>
                <a:endParaRPr kumimoji="0" lang="sv-SE" altLang="sv-SE" sz="1517" b="0" i="0" u="none" strike="noStrike" kern="0" cap="none" spc="0" normalizeH="0" baseline="0" noProof="0" dirty="0">
                  <a:ln>
                    <a:noFill/>
                  </a:ln>
                  <a:solidFill>
                    <a:srgbClr val="000000"/>
                  </a:solidFill>
                  <a:effectLst/>
                  <a:uLnTx/>
                  <a:uFillTx/>
                  <a:latin typeface="Calibri" panose="020F0502020204030204"/>
                  <a:cs typeface="Arial"/>
                  <a:sym typeface="Arial"/>
                </a:endParaRPr>
              </a:p>
            </p:txBody>
          </p:sp>
        </p:grpSp>
        <p:grpSp>
          <p:nvGrpSpPr>
            <p:cNvPr id="9" name="Grupp 8">
              <a:extLst>
                <a:ext uri="{FF2B5EF4-FFF2-40B4-BE49-F238E27FC236}">
                  <a16:creationId xmlns:a16="http://schemas.microsoft.com/office/drawing/2014/main" id="{6AF5DE9B-01B1-49E4-8CCC-32DFFB233D99}"/>
                </a:ext>
              </a:extLst>
            </p:cNvPr>
            <p:cNvGrpSpPr/>
            <p:nvPr/>
          </p:nvGrpSpPr>
          <p:grpSpPr>
            <a:xfrm>
              <a:off x="3927046" y="3833172"/>
              <a:ext cx="2500087" cy="2500086"/>
              <a:chOff x="5569734" y="2569642"/>
              <a:chExt cx="2307773" cy="2307772"/>
            </a:xfrm>
          </p:grpSpPr>
          <p:sp>
            <p:nvSpPr>
              <p:cNvPr id="11" name="Ellips 10">
                <a:extLst>
                  <a:ext uri="{FF2B5EF4-FFF2-40B4-BE49-F238E27FC236}">
                    <a16:creationId xmlns:a16="http://schemas.microsoft.com/office/drawing/2014/main" id="{CA4677C5-4988-4828-8356-A211F1920DE9}"/>
                  </a:ext>
                </a:extLst>
              </p:cNvPr>
              <p:cNvSpPr/>
              <p:nvPr/>
            </p:nvSpPr>
            <p:spPr>
              <a:xfrm>
                <a:off x="5569735" y="2569642"/>
                <a:ext cx="2307772" cy="2307772"/>
              </a:xfrm>
              <a:prstGeom prst="ellipse">
                <a:avLst/>
              </a:prstGeom>
              <a:solidFill>
                <a:srgbClr val="63C3D4"/>
              </a:solidFill>
              <a:ln w="25400" cap="flat" cmpd="sng" algn="ctr">
                <a:noFill/>
                <a:prstDash val="solid"/>
              </a:ln>
              <a:effectLst/>
            </p:spPr>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sv-SE" sz="151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Rektangel 11">
                <a:extLst>
                  <a:ext uri="{FF2B5EF4-FFF2-40B4-BE49-F238E27FC236}">
                    <a16:creationId xmlns:a16="http://schemas.microsoft.com/office/drawing/2014/main" id="{74B7529F-3810-490D-8E5B-5FEB867618D7}"/>
                  </a:ext>
                </a:extLst>
              </p:cNvPr>
              <p:cNvSpPr/>
              <p:nvPr/>
            </p:nvSpPr>
            <p:spPr>
              <a:xfrm>
                <a:off x="5569734" y="2959381"/>
                <a:ext cx="2307771" cy="1636898"/>
              </a:xfrm>
              <a:prstGeom prst="rect">
                <a:avLst/>
              </a:prstGeom>
            </p:spPr>
            <p:txBody>
              <a:bodyPr wrap="square">
                <a:spAutoFit/>
              </a:bodyPr>
              <a:lstStyle/>
              <a:p>
                <a:pPr marL="0" marR="0" lvl="0" indent="0" algn="ctr" defTabSz="1011206" eaLnBrk="1" fontAlgn="auto" latinLnBrk="0" hangingPunct="1">
                  <a:lnSpc>
                    <a:spcPct val="90000"/>
                  </a:lnSpc>
                  <a:spcBef>
                    <a:spcPct val="0"/>
                  </a:spcBef>
                  <a:spcAft>
                    <a:spcPct val="35000"/>
                  </a:spcAft>
                  <a:buClr>
                    <a:srgbClr val="000000"/>
                  </a:buClr>
                  <a:buSzTx/>
                  <a:buFont typeface="Arial"/>
                  <a:buNone/>
                  <a:tabLst/>
                  <a:defRPr/>
                </a:pPr>
                <a:r>
                  <a:rPr kumimoji="0" lang="sv-SE" sz="1517" b="0" i="0" u="none" strike="noStrike" kern="0" cap="none" spc="0" normalizeH="0" baseline="0" noProof="0" dirty="0">
                    <a:ln>
                      <a:noFill/>
                    </a:ln>
                    <a:solidFill>
                      <a:srgbClr val="000000"/>
                    </a:solidFill>
                    <a:effectLst/>
                    <a:uLnTx/>
                    <a:uFillTx/>
                    <a:latin typeface="+mj-lt"/>
                    <a:cs typeface="Arial"/>
                    <a:sym typeface="Arial"/>
                  </a:rPr>
                  <a:t>Förmåga att </a:t>
                </a:r>
                <a:br>
                  <a:rPr kumimoji="0" lang="sv-SE" sz="1517" b="0" i="0" u="none" strike="noStrike" kern="0" cap="none" spc="0" normalizeH="0" baseline="0" noProof="0" dirty="0">
                    <a:ln>
                      <a:noFill/>
                    </a:ln>
                    <a:solidFill>
                      <a:srgbClr val="000000"/>
                    </a:solidFill>
                    <a:effectLst/>
                    <a:uLnTx/>
                    <a:uFillTx/>
                    <a:latin typeface="+mj-lt"/>
                    <a:cs typeface="Arial"/>
                    <a:sym typeface="Arial"/>
                  </a:rPr>
                </a:br>
                <a:r>
                  <a:rPr kumimoji="0" lang="sv-SE" sz="1517" b="0" i="0" u="none" strike="noStrike" kern="0" cap="none" spc="0" normalizeH="0" baseline="0" noProof="0" dirty="0">
                    <a:ln>
                      <a:noFill/>
                    </a:ln>
                    <a:solidFill>
                      <a:srgbClr val="000000"/>
                    </a:solidFill>
                    <a:effectLst/>
                    <a:uLnTx/>
                    <a:uFillTx/>
                    <a:latin typeface="+mj-lt"/>
                    <a:cs typeface="Arial"/>
                    <a:sym typeface="Arial"/>
                  </a:rPr>
                  <a:t>reflektera över olika </a:t>
                </a:r>
                <a:br>
                  <a:rPr kumimoji="0" lang="sv-SE" sz="1517" b="0" i="0" u="none" strike="noStrike" kern="0" cap="none" spc="0" normalizeH="0" baseline="0" noProof="0" dirty="0">
                    <a:ln>
                      <a:noFill/>
                    </a:ln>
                    <a:solidFill>
                      <a:srgbClr val="000000"/>
                    </a:solidFill>
                    <a:effectLst/>
                    <a:uLnTx/>
                    <a:uFillTx/>
                    <a:latin typeface="+mj-lt"/>
                    <a:cs typeface="Arial"/>
                    <a:sym typeface="Arial"/>
                  </a:rPr>
                </a:br>
                <a:r>
                  <a:rPr kumimoji="0" lang="sv-SE" sz="1517" b="0" i="0" u="none" strike="noStrike" kern="0" cap="none" spc="0" normalizeH="0" baseline="0" noProof="0" dirty="0">
                    <a:ln>
                      <a:noFill/>
                    </a:ln>
                    <a:solidFill>
                      <a:srgbClr val="000000"/>
                    </a:solidFill>
                    <a:effectLst/>
                    <a:uLnTx/>
                    <a:uFillTx/>
                    <a:latin typeface="+mj-lt"/>
                    <a:cs typeface="Arial"/>
                    <a:sym typeface="Arial"/>
                  </a:rPr>
                  <a:t>val av tekniska lösningar, deras konsekvenser för individen, samhället och miljön samt hur tekniken har förändrats </a:t>
                </a:r>
                <a:br>
                  <a:rPr kumimoji="0" lang="sv-SE" sz="1517" b="0" i="0" u="none" strike="noStrike" kern="0" cap="none" spc="0" normalizeH="0" baseline="0" noProof="0" dirty="0">
                    <a:ln>
                      <a:noFill/>
                    </a:ln>
                    <a:solidFill>
                      <a:srgbClr val="000000"/>
                    </a:solidFill>
                    <a:effectLst/>
                    <a:uLnTx/>
                    <a:uFillTx/>
                    <a:latin typeface="+mj-lt"/>
                    <a:cs typeface="Arial"/>
                    <a:sym typeface="Arial"/>
                  </a:rPr>
                </a:br>
                <a:r>
                  <a:rPr kumimoji="0" lang="sv-SE" sz="1517" b="0" i="0" u="none" strike="noStrike" kern="0" cap="none" spc="0" normalizeH="0" baseline="0" noProof="0" dirty="0">
                    <a:ln>
                      <a:noFill/>
                    </a:ln>
                    <a:solidFill>
                      <a:srgbClr val="000000"/>
                    </a:solidFill>
                    <a:effectLst/>
                    <a:uLnTx/>
                    <a:uFillTx/>
                    <a:latin typeface="+mj-lt"/>
                    <a:cs typeface="Arial"/>
                    <a:sym typeface="Arial"/>
                  </a:rPr>
                  <a:t>över tid</a:t>
                </a:r>
                <a:endParaRPr kumimoji="0" lang="sv-SE" altLang="sv-SE" sz="1517" b="0" i="0" u="none" strike="noStrike" kern="0" cap="none" spc="0" normalizeH="0" baseline="0" noProof="0" dirty="0">
                  <a:ln>
                    <a:noFill/>
                  </a:ln>
                  <a:solidFill>
                    <a:srgbClr val="000000"/>
                  </a:solidFill>
                  <a:effectLst/>
                  <a:uLnTx/>
                  <a:uFillTx/>
                  <a:latin typeface="+mj-lt"/>
                  <a:cs typeface="Arial"/>
                  <a:sym typeface="Arial"/>
                </a:endParaRPr>
              </a:p>
            </p:txBody>
          </p:sp>
        </p:grpSp>
        <p:sp>
          <p:nvSpPr>
            <p:cNvPr id="10" name="textruta 9">
              <a:extLst>
                <a:ext uri="{FF2B5EF4-FFF2-40B4-BE49-F238E27FC236}">
                  <a16:creationId xmlns:a16="http://schemas.microsoft.com/office/drawing/2014/main" id="{DD8088BD-ABDB-4D80-96BD-6A55B5EA993A}"/>
                </a:ext>
              </a:extLst>
            </p:cNvPr>
            <p:cNvSpPr txBox="1"/>
            <p:nvPr/>
          </p:nvSpPr>
          <p:spPr>
            <a:xfrm>
              <a:off x="3572866" y="2000163"/>
              <a:ext cx="2638443" cy="1200329"/>
            </a:xfrm>
            <a:prstGeom prst="rect">
              <a:avLst/>
            </a:prstGeom>
            <a:noFill/>
          </p:spPr>
          <p:txBody>
            <a:bodyPr wrap="square" rtlCol="0">
              <a:spAutoFit/>
            </a:bodyPr>
            <a:lstStyle/>
            <a:p>
              <a:pPr>
                <a:buClr>
                  <a:srgbClr val="000000"/>
                </a:buClr>
                <a:buFont typeface="Arial"/>
                <a:buNone/>
                <a:defRPr/>
              </a:pPr>
              <a:r>
                <a:rPr lang="sv-SE" b="1" kern="0" dirty="0">
                  <a:solidFill>
                    <a:srgbClr val="FFFFFF"/>
                  </a:solidFill>
                  <a:latin typeface="+mj-lt"/>
                  <a:cs typeface="Arial"/>
                  <a:sym typeface="Arial"/>
                </a:rPr>
                <a:t>Mål:</a:t>
              </a:r>
            </a:p>
            <a:p>
              <a:pPr>
                <a:buClr>
                  <a:srgbClr val="000000"/>
                </a:buClr>
                <a:buFont typeface="Arial"/>
                <a:buNone/>
                <a:defRPr/>
              </a:pPr>
              <a:r>
                <a:rPr lang="sv-SE" kern="0" dirty="0">
                  <a:solidFill>
                    <a:srgbClr val="FFFFFF"/>
                  </a:solidFill>
                  <a:latin typeface="+mj-lt"/>
                  <a:cs typeface="Arial"/>
                  <a:sym typeface="Arial"/>
                </a:rPr>
                <a:t>Undervisningen ska ge eleverna förutsättningar att utveckla </a:t>
              </a:r>
            </a:p>
          </p:txBody>
        </p:sp>
      </p:grpSp>
      <p:pic>
        <p:nvPicPr>
          <p:cNvPr id="19" name="Bildobjekt 18">
            <a:extLst>
              <a:ext uri="{FF2B5EF4-FFF2-40B4-BE49-F238E27FC236}">
                <a16:creationId xmlns:a16="http://schemas.microsoft.com/office/drawing/2014/main" id="{1B0DCF14-17FE-4072-8D94-E643511C0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63" y="220081"/>
            <a:ext cx="1713650" cy="1713650"/>
          </a:xfrm>
          <a:prstGeom prst="rect">
            <a:avLst/>
          </a:prstGeom>
        </p:spPr>
      </p:pic>
      <p:sp>
        <p:nvSpPr>
          <p:cNvPr id="2" name="Vänster klammerparentes 1">
            <a:extLst>
              <a:ext uri="{FF2B5EF4-FFF2-40B4-BE49-F238E27FC236}">
                <a16:creationId xmlns:a16="http://schemas.microsoft.com/office/drawing/2014/main" id="{D853A3D8-689A-4677-B090-FCDFC40D8B3A}"/>
              </a:ext>
            </a:extLst>
          </p:cNvPr>
          <p:cNvSpPr/>
          <p:nvPr/>
        </p:nvSpPr>
        <p:spPr>
          <a:xfrm>
            <a:off x="4076247" y="612111"/>
            <a:ext cx="848416" cy="5633778"/>
          </a:xfrm>
          <a:prstGeom prst="leftBrace">
            <a:avLst/>
          </a:prstGeom>
          <a:ln w="28575">
            <a:solidFill>
              <a:srgbClr val="6A7E9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3" name="Rektangel: rundade hörn 2">
            <a:extLst>
              <a:ext uri="{FF2B5EF4-FFF2-40B4-BE49-F238E27FC236}">
                <a16:creationId xmlns:a16="http://schemas.microsoft.com/office/drawing/2014/main" id="{4201E123-DA83-4A55-A18D-E0D00F66B081}"/>
              </a:ext>
            </a:extLst>
          </p:cNvPr>
          <p:cNvSpPr/>
          <p:nvPr/>
        </p:nvSpPr>
        <p:spPr>
          <a:xfrm>
            <a:off x="1076675" y="2600696"/>
            <a:ext cx="2764103" cy="232357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l"/>
            <a:endParaRPr lang="sv-SE" sz="1800" b="0" i="0" u="none" strike="noStrike" baseline="0" dirty="0">
              <a:solidFill>
                <a:srgbClr val="000000"/>
              </a:solidFill>
              <a:latin typeface="Arial" panose="020B0604020202020204" pitchFamily="34" charset="0"/>
            </a:endParaRPr>
          </a:p>
          <a:p>
            <a:pPr algn="ctr"/>
            <a:r>
              <a:rPr lang="sv-SE" sz="1800" b="0" i="0" u="none" strike="noStrike" baseline="0" dirty="0">
                <a:solidFill>
                  <a:srgbClr val="000000"/>
                </a:solidFill>
                <a:latin typeface="+mj-lt"/>
              </a:rPr>
              <a:t> I undervisningen ska eleverna ges möjligheter att använda ämnets </a:t>
            </a:r>
          </a:p>
          <a:p>
            <a:pPr algn="ctr"/>
            <a:r>
              <a:rPr lang="sv-SE" sz="3600" b="0" i="0" u="none" strike="noStrike" baseline="0" dirty="0">
                <a:solidFill>
                  <a:srgbClr val="000000"/>
                </a:solidFill>
                <a:latin typeface="+mj-lt"/>
              </a:rPr>
              <a:t>BEGREPP</a:t>
            </a:r>
            <a:r>
              <a:rPr lang="sv-SE" sz="1800" b="0" i="0" u="none" strike="noStrike" baseline="0" dirty="0">
                <a:solidFill>
                  <a:srgbClr val="000000"/>
                </a:solidFill>
                <a:latin typeface="+mj-lt"/>
              </a:rPr>
              <a:t> </a:t>
            </a:r>
            <a:endParaRPr lang="sv-SE" dirty="0">
              <a:latin typeface="+mj-lt"/>
            </a:endParaRPr>
          </a:p>
        </p:txBody>
      </p:sp>
    </p:spTree>
    <p:extLst>
      <p:ext uri="{BB962C8B-B14F-4D97-AF65-F5344CB8AC3E}">
        <p14:creationId xmlns:p14="http://schemas.microsoft.com/office/powerpoint/2010/main" val="3707846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FEBD41-4523-4574-91FE-5A7040126B4A}"/>
              </a:ext>
            </a:extLst>
          </p:cNvPr>
          <p:cNvSpPr>
            <a:spLocks noGrp="1"/>
          </p:cNvSpPr>
          <p:nvPr>
            <p:ph type="title"/>
          </p:nvPr>
        </p:nvSpPr>
        <p:spPr/>
        <p:txBody>
          <a:bodyPr/>
          <a:lstStyle/>
          <a:p>
            <a:r>
              <a:rPr lang="sv-SE" dirty="0"/>
              <a:t>Syfte och bakgrund</a:t>
            </a:r>
          </a:p>
        </p:txBody>
      </p:sp>
      <p:sp>
        <p:nvSpPr>
          <p:cNvPr id="3" name="Platshållare för innehåll 2">
            <a:extLst>
              <a:ext uri="{FF2B5EF4-FFF2-40B4-BE49-F238E27FC236}">
                <a16:creationId xmlns:a16="http://schemas.microsoft.com/office/drawing/2014/main" id="{DB63455A-80F6-47DD-B857-129CA02FF10F}"/>
              </a:ext>
            </a:extLst>
          </p:cNvPr>
          <p:cNvSpPr>
            <a:spLocks noGrp="1"/>
          </p:cNvSpPr>
          <p:nvPr>
            <p:ph idx="1"/>
          </p:nvPr>
        </p:nvSpPr>
        <p:spPr/>
        <p:txBody>
          <a:bodyPr/>
          <a:lstStyle/>
          <a:p>
            <a:pPr marL="0" indent="0">
              <a:buNone/>
            </a:pPr>
            <a:r>
              <a:rPr lang="sv-SE" dirty="0"/>
              <a:t>2oo timmar Teknik </a:t>
            </a:r>
          </a:p>
          <a:p>
            <a:pPr marL="285750" indent="-285750" defTabSz="457200">
              <a:buFont typeface="Arial" panose="020B0604020202020204" pitchFamily="34" charset="0"/>
              <a:buChar char="•"/>
              <a:defRPr/>
            </a:pPr>
            <a:r>
              <a:rPr lang="sv-SE" altLang="sv-SE" sz="2400" i="1" dirty="0">
                <a:solidFill>
                  <a:prstClr val="black"/>
                </a:solidFill>
              </a:rPr>
              <a:t>Är inte</a:t>
            </a:r>
            <a:r>
              <a:rPr lang="sv-SE" altLang="sv-SE" sz="2400" dirty="0">
                <a:solidFill>
                  <a:prstClr val="black"/>
                </a:solidFill>
              </a:rPr>
              <a:t> ett läromedel, </a:t>
            </a:r>
            <a:r>
              <a:rPr lang="sv-SE" altLang="sv-SE" sz="2400" i="1" dirty="0">
                <a:solidFill>
                  <a:prstClr val="black"/>
                </a:solidFill>
              </a:rPr>
              <a:t>inte</a:t>
            </a:r>
            <a:r>
              <a:rPr lang="sv-SE" altLang="sv-SE" sz="2400" dirty="0">
                <a:solidFill>
                  <a:prstClr val="black"/>
                </a:solidFill>
              </a:rPr>
              <a:t> ett stödmaterial</a:t>
            </a:r>
          </a:p>
          <a:p>
            <a:pPr marL="285750" lvl="0" indent="-285750" defTabSz="457200">
              <a:buFont typeface="Arial" panose="020B0604020202020204" pitchFamily="34" charset="0"/>
              <a:buChar char="•"/>
              <a:defRPr/>
            </a:pPr>
            <a:r>
              <a:rPr lang="sv-SE" altLang="sv-SE" sz="2400" dirty="0">
                <a:solidFill>
                  <a:prstClr val="black"/>
                </a:solidFill>
              </a:rPr>
              <a:t>Vill visa teknikämnets bredd, vill visa alla 3 mål</a:t>
            </a:r>
          </a:p>
          <a:p>
            <a:pPr marL="285750" indent="-285750" defTabSz="457200">
              <a:buFont typeface="Arial" panose="020B0604020202020204" pitchFamily="34" charset="0"/>
              <a:buChar char="•"/>
              <a:defRPr/>
            </a:pPr>
            <a:r>
              <a:rPr lang="sv-SE" altLang="sv-SE" sz="2400" dirty="0">
                <a:solidFill>
                  <a:prstClr val="black"/>
                </a:solidFill>
              </a:rPr>
              <a:t>Innebär 200 timmar över 9 år, 200 timmar med teman och centralt innehåll </a:t>
            </a:r>
          </a:p>
          <a:p>
            <a:pPr marL="285750" indent="-285750" defTabSz="457200">
              <a:buFont typeface="Arial" panose="020B0604020202020204" pitchFamily="34" charset="0"/>
              <a:buChar char="•"/>
              <a:defRPr/>
            </a:pPr>
            <a:r>
              <a:rPr lang="sv-SE" altLang="sv-SE" sz="2400" dirty="0">
                <a:solidFill>
                  <a:prstClr val="black"/>
                </a:solidFill>
              </a:rPr>
              <a:t>Kopplas till tips och idéer, kopplas till  elevers verklighet</a:t>
            </a:r>
          </a:p>
          <a:p>
            <a:pPr marL="0" indent="0">
              <a:buNone/>
            </a:pPr>
            <a:endParaRPr lang="sv-SE" dirty="0"/>
          </a:p>
        </p:txBody>
      </p:sp>
      <p:pic>
        <p:nvPicPr>
          <p:cNvPr id="4" name="Bildobjekt 3">
            <a:extLst>
              <a:ext uri="{FF2B5EF4-FFF2-40B4-BE49-F238E27FC236}">
                <a16:creationId xmlns:a16="http://schemas.microsoft.com/office/drawing/2014/main" id="{C10C3421-4ABA-4AAF-8766-9B1F164A49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6157" y="365129"/>
            <a:ext cx="1713650" cy="1713650"/>
          </a:xfrm>
          <a:prstGeom prst="rect">
            <a:avLst/>
          </a:prstGeom>
        </p:spPr>
      </p:pic>
    </p:spTree>
    <p:extLst>
      <p:ext uri="{BB962C8B-B14F-4D97-AF65-F5344CB8AC3E}">
        <p14:creationId xmlns:p14="http://schemas.microsoft.com/office/powerpoint/2010/main" val="44311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31BC27B0-39B7-4C50-BD8F-2DF734BEF1CD}"/>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3824113" y="1774692"/>
            <a:ext cx="3840001" cy="3840001"/>
          </a:xfrm>
          <a:prstGeom prst="rect">
            <a:avLst/>
          </a:prstGeom>
        </p:spPr>
      </p:pic>
      <p:sp>
        <p:nvSpPr>
          <p:cNvPr id="5" name="Rubrik 4">
            <a:extLst>
              <a:ext uri="{FF2B5EF4-FFF2-40B4-BE49-F238E27FC236}">
                <a16:creationId xmlns:a16="http://schemas.microsoft.com/office/drawing/2014/main" id="{9E572E57-69C3-4C60-B53A-1DFDC204772A}"/>
              </a:ext>
            </a:extLst>
          </p:cNvPr>
          <p:cNvSpPr>
            <a:spLocks noGrp="1"/>
          </p:cNvSpPr>
          <p:nvPr>
            <p:ph type="title"/>
          </p:nvPr>
        </p:nvSpPr>
        <p:spPr>
          <a:xfrm>
            <a:off x="838200" y="689548"/>
            <a:ext cx="10515600" cy="554636"/>
          </a:xfrm>
        </p:spPr>
        <p:txBody>
          <a:bodyPr>
            <a:normAutofit fontScale="90000"/>
          </a:bodyPr>
          <a:lstStyle/>
          <a:p>
            <a:r>
              <a:rPr lang="sv-SE" altLang="sv-SE" sz="4000" dirty="0"/>
              <a:t>Det centrala innehållet kondenserat i 16 punkter</a:t>
            </a:r>
            <a:br>
              <a:rPr lang="sv-SE" altLang="sv-SE" sz="4400" dirty="0"/>
            </a:br>
            <a:endParaRPr lang="sv-SE" dirty="0"/>
          </a:p>
        </p:txBody>
      </p:sp>
      <p:sp>
        <p:nvSpPr>
          <p:cNvPr id="4" name="textruta 4">
            <a:extLst>
              <a:ext uri="{FF2B5EF4-FFF2-40B4-BE49-F238E27FC236}">
                <a16:creationId xmlns:a16="http://schemas.microsoft.com/office/drawing/2014/main" id="{640416EF-EC0A-4E5C-A5AC-B3AF82BF8431}"/>
              </a:ext>
            </a:extLst>
          </p:cNvPr>
          <p:cNvSpPr txBox="1">
            <a:spLocks noGrp="1"/>
          </p:cNvSpPr>
          <p:nvPr>
            <p:ph sz="half" idx="1"/>
          </p:nvPr>
        </p:nvSpPr>
        <p:spPr>
          <a:xfrm>
            <a:off x="314794" y="1567525"/>
            <a:ext cx="5570094" cy="4770537"/>
          </a:xfrm>
          <a:prstGeom prst="rect">
            <a:avLst/>
          </a:prstGeom>
          <a:noFill/>
        </p:spPr>
        <p:txBody>
          <a:bodyPr wrap="square" numCol="1" rtlCol="0">
            <a:spAutoFit/>
          </a:bodyPr>
          <a:lstStyle>
            <a:defPPr>
              <a:defRPr lang="sv-SE" alt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defTabSz="457200" eaLnBrk="1" latinLnBrk="0" hangingPunct="1">
              <a:lnSpc>
                <a:spcPct val="100000"/>
              </a:lnSpc>
              <a:spcBef>
                <a:spcPts val="0"/>
              </a:spcBef>
              <a:spcAft>
                <a:spcPts val="0"/>
              </a:spcAft>
              <a:buClrTx/>
              <a:buSzTx/>
              <a:buFont typeface="+mj-lt"/>
              <a:buAutoNum type="arabicPeriod"/>
              <a:tabLst/>
              <a:defRPr/>
            </a:pPr>
            <a:r>
              <a:rPr kumimoji="0" lang="sv-SE" altLang="sv-SE" sz="2200" b="0" i="0" u="none" strike="noStrike" kern="0" cap="none" spc="0" normalizeH="0" baseline="0" noProof="0" dirty="0">
                <a:ln>
                  <a:noFill/>
                </a:ln>
                <a:solidFill>
                  <a:prstClr val="black"/>
                </a:solidFill>
                <a:effectLst/>
                <a:uLnTx/>
                <a:uFillTx/>
              </a:rPr>
              <a:t>Hur teknik anpassats till människan</a:t>
            </a:r>
          </a:p>
          <a:p>
            <a:pPr marL="457200" marR="0" lvl="0" indent="-457200" defTabSz="457200" eaLnBrk="1" latinLnBrk="0" hangingPunct="1">
              <a:lnSpc>
                <a:spcPct val="100000"/>
              </a:lnSpc>
              <a:spcBef>
                <a:spcPts val="0"/>
              </a:spcBef>
              <a:spcAft>
                <a:spcPts val="0"/>
              </a:spcAft>
              <a:buClrTx/>
              <a:buSzTx/>
              <a:buFont typeface="+mj-lt"/>
              <a:buAutoNum type="arabicPeriod"/>
              <a:tabLst/>
              <a:defRPr/>
            </a:pPr>
            <a:r>
              <a:rPr kumimoji="0" lang="sv-SE" altLang="sv-SE" sz="2200" b="0" i="0" u="none" strike="noStrike" kern="0" cap="none" spc="0" normalizeH="0" baseline="0" noProof="0" dirty="0">
                <a:ln>
                  <a:noFill/>
                </a:ln>
                <a:solidFill>
                  <a:prstClr val="black"/>
                </a:solidFill>
                <a:effectLst/>
                <a:uLnTx/>
                <a:uFillTx/>
              </a:rPr>
              <a:t>Konsekvenser</a:t>
            </a:r>
          </a:p>
          <a:p>
            <a:pPr marL="457200" marR="0" lvl="0" indent="-457200" defTabSz="457200" eaLnBrk="1" latinLnBrk="0" hangingPunct="1">
              <a:lnSpc>
                <a:spcPct val="100000"/>
              </a:lnSpc>
              <a:spcBef>
                <a:spcPts val="0"/>
              </a:spcBef>
              <a:spcAft>
                <a:spcPts val="0"/>
              </a:spcAft>
              <a:buClrTx/>
              <a:buSzTx/>
              <a:buFont typeface="+mj-lt"/>
              <a:buAutoNum type="arabicPeriod"/>
              <a:tabLst/>
              <a:defRPr/>
            </a:pPr>
            <a:r>
              <a:rPr kumimoji="0" lang="sv-SE" altLang="sv-SE" sz="2200" b="0" i="0" u="none" strike="noStrike" kern="0" cap="none" spc="0" normalizeH="0" baseline="0" noProof="0" dirty="0">
                <a:ln>
                  <a:noFill/>
                </a:ln>
                <a:solidFill>
                  <a:prstClr val="black"/>
                </a:solidFill>
                <a:effectLst/>
                <a:uLnTx/>
                <a:uFillTx/>
              </a:rPr>
              <a:t>Föremål och tekniska lösningar (med mekanismer, el-komponenter, digital teknik)</a:t>
            </a:r>
          </a:p>
          <a:p>
            <a:pPr marL="457200" marR="0" lvl="0" indent="-457200" defTabSz="457200" eaLnBrk="1" latinLnBrk="0" hangingPunct="1">
              <a:lnSpc>
                <a:spcPct val="100000"/>
              </a:lnSpc>
              <a:spcBef>
                <a:spcPts val="0"/>
              </a:spcBef>
              <a:spcAft>
                <a:spcPts val="0"/>
              </a:spcAft>
              <a:buClrTx/>
              <a:buSzTx/>
              <a:buFont typeface="+mj-lt"/>
              <a:buAutoNum type="arabicPeriod"/>
              <a:tabLst/>
              <a:defRPr/>
            </a:pPr>
            <a:r>
              <a:rPr kumimoji="0" lang="sv-SE" altLang="sv-SE" sz="2200" b="0" i="0" u="none" strike="noStrike" kern="0" cap="none" spc="0" normalizeH="0" baseline="0" noProof="0" dirty="0">
                <a:ln>
                  <a:noFill/>
                </a:ln>
                <a:solidFill>
                  <a:prstClr val="black"/>
                </a:solidFill>
                <a:effectLst/>
                <a:uLnTx/>
                <a:uFillTx/>
              </a:rPr>
              <a:t>Produktionsprocessen: material – produktion – distribution – användning – återvinning</a:t>
            </a:r>
          </a:p>
          <a:p>
            <a:pPr marL="457200" marR="0" lvl="0" indent="-457200" defTabSz="457200" eaLnBrk="1" latinLnBrk="0" hangingPunct="1">
              <a:lnSpc>
                <a:spcPct val="100000"/>
              </a:lnSpc>
              <a:spcBef>
                <a:spcPts val="0"/>
              </a:spcBef>
              <a:spcAft>
                <a:spcPts val="0"/>
              </a:spcAft>
              <a:buClrTx/>
              <a:buSzTx/>
              <a:buFont typeface="+mj-lt"/>
              <a:buAutoNum type="arabicPeriod"/>
              <a:tabLst/>
              <a:defRPr/>
            </a:pPr>
            <a:r>
              <a:rPr kumimoji="0" lang="sv-SE" altLang="sv-SE" sz="2200" b="0" i="0" u="none" strike="noStrike" kern="0" cap="none" spc="0" normalizeH="0" baseline="0" noProof="0" dirty="0">
                <a:ln>
                  <a:noFill/>
                </a:ln>
                <a:solidFill>
                  <a:prstClr val="black"/>
                </a:solidFill>
                <a:effectLst/>
                <a:uLnTx/>
                <a:uFillTx/>
              </a:rPr>
              <a:t>Material (egenskaper, ursprung,…)</a:t>
            </a:r>
          </a:p>
          <a:p>
            <a:pPr marL="457200" marR="0" lvl="0" indent="-457200" defTabSz="457200" eaLnBrk="1" latinLnBrk="0" hangingPunct="1">
              <a:lnSpc>
                <a:spcPct val="100000"/>
              </a:lnSpc>
              <a:spcBef>
                <a:spcPts val="0"/>
              </a:spcBef>
              <a:spcAft>
                <a:spcPts val="0"/>
              </a:spcAft>
              <a:buClrTx/>
              <a:buSzTx/>
              <a:buFont typeface="+mj-lt"/>
              <a:buAutoNum type="arabicPeriod"/>
              <a:tabLst/>
              <a:defRPr/>
            </a:pPr>
            <a:r>
              <a:rPr kumimoji="0" lang="sv-SE" altLang="sv-SE" sz="2200" b="0" i="0" u="none" strike="noStrike" kern="0" cap="none" spc="0" normalizeH="0" baseline="0" noProof="0" dirty="0">
                <a:ln>
                  <a:noFill/>
                </a:ln>
                <a:solidFill>
                  <a:prstClr val="black"/>
                </a:solidFill>
                <a:effectLst/>
                <a:uLnTx/>
                <a:uFillTx/>
              </a:rPr>
              <a:t>Ord och begrepp</a:t>
            </a:r>
          </a:p>
          <a:p>
            <a:pPr marL="457200" marR="0" lvl="0" indent="-457200" defTabSz="457200" eaLnBrk="1" latinLnBrk="0" hangingPunct="1">
              <a:lnSpc>
                <a:spcPct val="100000"/>
              </a:lnSpc>
              <a:spcBef>
                <a:spcPts val="0"/>
              </a:spcBef>
              <a:spcAft>
                <a:spcPts val="0"/>
              </a:spcAft>
              <a:buClrTx/>
              <a:buSzTx/>
              <a:buFont typeface="+mj-lt"/>
              <a:buAutoNum type="arabicPeriod"/>
              <a:tabLst/>
              <a:defRPr/>
            </a:pPr>
            <a:r>
              <a:rPr kumimoji="0" lang="sv-SE" altLang="sv-SE" sz="2200" b="0" i="0" u="none" strike="noStrike" kern="0" cap="none" spc="0" normalizeH="0" baseline="0" noProof="0" dirty="0">
                <a:ln>
                  <a:noFill/>
                </a:ln>
                <a:solidFill>
                  <a:prstClr val="black"/>
                </a:solidFill>
                <a:effectLst/>
                <a:uLnTx/>
                <a:uFillTx/>
              </a:rPr>
              <a:t>Tekniska system</a:t>
            </a:r>
          </a:p>
          <a:p>
            <a:pPr marL="457200" marR="0" lvl="0" indent="-457200" defTabSz="457200" eaLnBrk="1" latinLnBrk="0" hangingPunct="1">
              <a:lnSpc>
                <a:spcPct val="100000"/>
              </a:lnSpc>
              <a:spcBef>
                <a:spcPts val="0"/>
              </a:spcBef>
              <a:spcAft>
                <a:spcPts val="0"/>
              </a:spcAft>
              <a:buClrTx/>
              <a:buSzTx/>
              <a:buFont typeface="+mj-lt"/>
              <a:buAutoNum type="arabicPeriod"/>
              <a:tabLst/>
              <a:defRPr/>
            </a:pPr>
            <a:r>
              <a:rPr kumimoji="0" lang="sv-SE" altLang="sv-SE" sz="2200" b="0" i="0" u="none" strike="noStrike" kern="0" cap="none" spc="0" normalizeH="0" baseline="0" noProof="0" dirty="0">
                <a:ln>
                  <a:noFill/>
                </a:ln>
                <a:solidFill>
                  <a:prstClr val="black"/>
                </a:solidFill>
                <a:effectLst/>
                <a:uLnTx/>
                <a:uFillTx/>
              </a:rPr>
              <a:t>Hållfasta konstruktioner (funktion, uppbyggnad)</a:t>
            </a:r>
          </a:p>
          <a:p>
            <a:pPr marL="228600" marR="0" lvl="0" indent="-228600" defTabSz="457200" eaLnBrk="1" latinLnBrk="0" hangingPunct="1">
              <a:lnSpc>
                <a:spcPct val="100000"/>
              </a:lnSpc>
              <a:spcBef>
                <a:spcPts val="0"/>
              </a:spcBef>
              <a:spcAft>
                <a:spcPts val="0"/>
              </a:spcAft>
              <a:buClrTx/>
              <a:buSzTx/>
              <a:buFont typeface="+mj-lt"/>
              <a:buAutoNum type="arabicPeriod"/>
              <a:tabLst/>
              <a:defRPr/>
            </a:pPr>
            <a:endParaRPr kumimoji="0" lang="sv-SE" altLang="sv-SE" b="0" i="0" u="none" strike="noStrike" kern="0" cap="none" spc="0" normalizeH="0" baseline="0" noProof="0" dirty="0">
              <a:ln>
                <a:noFill/>
              </a:ln>
              <a:solidFill>
                <a:prstClr val="black"/>
              </a:solidFill>
              <a:effectLst/>
              <a:uLnTx/>
              <a:uFillTx/>
            </a:endParaRPr>
          </a:p>
        </p:txBody>
      </p:sp>
      <p:sp>
        <p:nvSpPr>
          <p:cNvPr id="6" name="Platshållare för innehåll 5">
            <a:extLst>
              <a:ext uri="{FF2B5EF4-FFF2-40B4-BE49-F238E27FC236}">
                <a16:creationId xmlns:a16="http://schemas.microsoft.com/office/drawing/2014/main" id="{629197B5-D5A9-4B94-BA58-A1EDD74E4369}"/>
              </a:ext>
            </a:extLst>
          </p:cNvPr>
          <p:cNvSpPr>
            <a:spLocks noGrp="1"/>
          </p:cNvSpPr>
          <p:nvPr>
            <p:ph sz="half" idx="2"/>
          </p:nvPr>
        </p:nvSpPr>
        <p:spPr>
          <a:xfrm>
            <a:off x="6096000" y="1567525"/>
            <a:ext cx="5570094" cy="4254337"/>
          </a:xfrm>
        </p:spPr>
        <p:txBody>
          <a:bodyPr>
            <a:normAutofit/>
          </a:bodyPr>
          <a:lstStyle/>
          <a:p>
            <a:pPr marL="457200" marR="0" lvl="0" indent="-457200" defTabSz="457200" eaLnBrk="1" latinLnBrk="0" hangingPunct="1">
              <a:lnSpc>
                <a:spcPct val="100000"/>
              </a:lnSpc>
              <a:spcBef>
                <a:spcPts val="0"/>
              </a:spcBef>
              <a:spcAft>
                <a:spcPts val="0"/>
              </a:spcAft>
              <a:buClrTx/>
              <a:buSzTx/>
              <a:buFont typeface="+mj-lt"/>
              <a:buAutoNum type="arabicPeriod" startAt="9"/>
              <a:tabLst/>
              <a:defRPr/>
            </a:pPr>
            <a:r>
              <a:rPr lang="sv-SE" altLang="sv-SE" sz="2200" kern="0" dirty="0">
                <a:solidFill>
                  <a:prstClr val="black"/>
                </a:solidFill>
              </a:rPr>
              <a:t>Bygga och konstruera (modeller, prototyper, med mekanismer, …)</a:t>
            </a:r>
          </a:p>
          <a:p>
            <a:pPr marL="457200" marR="0" lvl="0" indent="-457200" defTabSz="457200" eaLnBrk="1" latinLnBrk="0" hangingPunct="1">
              <a:lnSpc>
                <a:spcPct val="100000"/>
              </a:lnSpc>
              <a:spcBef>
                <a:spcPts val="0"/>
              </a:spcBef>
              <a:spcAft>
                <a:spcPts val="0"/>
              </a:spcAft>
              <a:buClrTx/>
              <a:buSzTx/>
              <a:buFont typeface="+mj-lt"/>
              <a:buAutoNum type="arabicPeriod" startAt="9"/>
              <a:tabLst/>
              <a:defRPr/>
            </a:pPr>
            <a:r>
              <a:rPr lang="sv-SE" altLang="sv-SE" sz="2200" kern="0" dirty="0">
                <a:solidFill>
                  <a:prstClr val="black"/>
                </a:solidFill>
              </a:rPr>
              <a:t>Styra med programmering</a:t>
            </a:r>
          </a:p>
          <a:p>
            <a:pPr marL="457200" marR="0" lvl="0" indent="-457200" defTabSz="457200" eaLnBrk="1" latinLnBrk="0" hangingPunct="1">
              <a:lnSpc>
                <a:spcPct val="100000"/>
              </a:lnSpc>
              <a:spcBef>
                <a:spcPts val="0"/>
              </a:spcBef>
              <a:spcAft>
                <a:spcPts val="0"/>
              </a:spcAft>
              <a:buClrTx/>
              <a:buSzTx/>
              <a:buFont typeface="+mj-lt"/>
              <a:buAutoNum type="arabicPeriod" startAt="9"/>
              <a:tabLst/>
              <a:defRPr/>
            </a:pPr>
            <a:r>
              <a:rPr lang="sv-SE" altLang="sv-SE" sz="2200" kern="0" dirty="0">
                <a:solidFill>
                  <a:prstClr val="black"/>
                </a:solidFill>
              </a:rPr>
              <a:t>Teknikutvecklingsarbete</a:t>
            </a:r>
          </a:p>
          <a:p>
            <a:pPr marL="457200" marR="0" lvl="0" indent="-457200" defTabSz="457200" eaLnBrk="1" latinLnBrk="0" hangingPunct="1">
              <a:lnSpc>
                <a:spcPct val="100000"/>
              </a:lnSpc>
              <a:spcBef>
                <a:spcPts val="0"/>
              </a:spcBef>
              <a:spcAft>
                <a:spcPts val="0"/>
              </a:spcAft>
              <a:buClrTx/>
              <a:buSzTx/>
              <a:buFont typeface="+mj-lt"/>
              <a:buAutoNum type="arabicPeriod" startAt="9"/>
              <a:tabLst/>
              <a:defRPr/>
            </a:pPr>
            <a:r>
              <a:rPr lang="sv-SE" altLang="sv-SE" sz="2200" kern="0" dirty="0">
                <a:solidFill>
                  <a:prstClr val="black"/>
                </a:solidFill>
              </a:rPr>
              <a:t>Dokumentation </a:t>
            </a:r>
          </a:p>
          <a:p>
            <a:pPr marL="457200" marR="0" lvl="0" indent="-457200" defTabSz="457200" eaLnBrk="1" latinLnBrk="0" hangingPunct="1">
              <a:lnSpc>
                <a:spcPct val="100000"/>
              </a:lnSpc>
              <a:spcBef>
                <a:spcPts val="0"/>
              </a:spcBef>
              <a:spcAft>
                <a:spcPts val="0"/>
              </a:spcAft>
              <a:buClrTx/>
              <a:buSzTx/>
              <a:buFont typeface="+mj-lt"/>
              <a:buAutoNum type="arabicPeriod" startAt="9"/>
              <a:tabLst/>
              <a:defRPr/>
            </a:pPr>
            <a:r>
              <a:rPr lang="sv-SE" altLang="sv-SE" sz="2200" kern="0" dirty="0">
                <a:solidFill>
                  <a:prstClr val="black"/>
                </a:solidFill>
              </a:rPr>
              <a:t>Teknisk förändring, teknisk utveckling – vetenskapliga framsteg</a:t>
            </a:r>
          </a:p>
          <a:p>
            <a:pPr marL="457200" marR="0" lvl="0" indent="-457200" defTabSz="457200" eaLnBrk="1" latinLnBrk="0" hangingPunct="1">
              <a:lnSpc>
                <a:spcPct val="100000"/>
              </a:lnSpc>
              <a:spcBef>
                <a:spcPts val="0"/>
              </a:spcBef>
              <a:spcAft>
                <a:spcPts val="0"/>
              </a:spcAft>
              <a:buClrTx/>
              <a:buSzTx/>
              <a:buFont typeface="+mj-lt"/>
              <a:buAutoNum type="arabicPeriod" startAt="9"/>
              <a:tabLst/>
              <a:defRPr/>
            </a:pPr>
            <a:r>
              <a:rPr lang="sv-SE" altLang="sv-SE" sz="2200" kern="0" dirty="0">
                <a:solidFill>
                  <a:prstClr val="black"/>
                </a:solidFill>
              </a:rPr>
              <a:t>Användning av teknik (hushållning av resurser, säkerhet, …)</a:t>
            </a:r>
          </a:p>
          <a:p>
            <a:pPr marL="457200" marR="0" lvl="0" indent="-457200" defTabSz="457200" eaLnBrk="1" latinLnBrk="0" hangingPunct="1">
              <a:lnSpc>
                <a:spcPct val="100000"/>
              </a:lnSpc>
              <a:spcBef>
                <a:spcPts val="0"/>
              </a:spcBef>
              <a:spcAft>
                <a:spcPts val="0"/>
              </a:spcAft>
              <a:buClrTx/>
              <a:buSzTx/>
              <a:buFont typeface="+mj-lt"/>
              <a:buAutoNum type="arabicPeriod" startAt="9"/>
              <a:tabLst/>
              <a:defRPr/>
            </a:pPr>
            <a:r>
              <a:rPr lang="sv-SE" altLang="sv-SE" sz="2200" kern="0" dirty="0">
                <a:solidFill>
                  <a:prstClr val="black"/>
                </a:solidFill>
              </a:rPr>
              <a:t>Datorn (användningsområden, funktion, delar)</a:t>
            </a:r>
          </a:p>
          <a:p>
            <a:pPr marL="457200" marR="0" lvl="0" indent="-457200" defTabSz="457200" eaLnBrk="1" latinLnBrk="0" hangingPunct="1">
              <a:lnSpc>
                <a:spcPct val="100000"/>
              </a:lnSpc>
              <a:spcBef>
                <a:spcPts val="0"/>
              </a:spcBef>
              <a:spcAft>
                <a:spcPts val="0"/>
              </a:spcAft>
              <a:buClrTx/>
              <a:buSzTx/>
              <a:buFont typeface="+mj-lt"/>
              <a:buAutoNum type="arabicPeriod" startAt="9"/>
              <a:tabLst/>
              <a:defRPr/>
            </a:pPr>
            <a:r>
              <a:rPr lang="sv-SE" altLang="sv-SE" sz="2200" kern="0" dirty="0">
                <a:solidFill>
                  <a:prstClr val="black"/>
                </a:solidFill>
              </a:rPr>
              <a:t>Kulturella föreställningar och yrkesval</a:t>
            </a:r>
            <a:endParaRPr lang="sv-SE" sz="2200" kern="0" dirty="0">
              <a:solidFill>
                <a:prstClr val="black"/>
              </a:solidFill>
            </a:endParaRPr>
          </a:p>
        </p:txBody>
      </p:sp>
    </p:spTree>
    <p:extLst>
      <p:ext uri="{BB962C8B-B14F-4D97-AF65-F5344CB8AC3E}">
        <p14:creationId xmlns:p14="http://schemas.microsoft.com/office/powerpoint/2010/main" val="3388570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3F33A8-90F8-49B3-8365-0826DB2E2DE7}"/>
              </a:ext>
            </a:extLst>
          </p:cNvPr>
          <p:cNvSpPr>
            <a:spLocks noGrp="1"/>
          </p:cNvSpPr>
          <p:nvPr>
            <p:ph type="title"/>
          </p:nvPr>
        </p:nvSpPr>
        <p:spPr/>
        <p:txBody>
          <a:bodyPr/>
          <a:lstStyle/>
          <a:p>
            <a:r>
              <a:rPr lang="sv-SE" dirty="0"/>
              <a:t>Om materialet</a:t>
            </a:r>
          </a:p>
        </p:txBody>
      </p:sp>
      <p:pic>
        <p:nvPicPr>
          <p:cNvPr id="6" name="Platshållare för innehåll 5">
            <a:extLst>
              <a:ext uri="{FF2B5EF4-FFF2-40B4-BE49-F238E27FC236}">
                <a16:creationId xmlns:a16="http://schemas.microsoft.com/office/drawing/2014/main" id="{F5601174-F27C-4403-BE33-D4CEF19B0D68}"/>
              </a:ext>
            </a:extLst>
          </p:cNvPr>
          <p:cNvPicPr>
            <a:picLocks noGrp="1" noChangeAspect="1"/>
          </p:cNvPicPr>
          <p:nvPr>
            <p:ph sz="half" idx="1"/>
          </p:nvPr>
        </p:nvPicPr>
        <p:blipFill rotWithShape="1">
          <a:blip r:embed="rId3"/>
          <a:srcRect l="21974" t="9078" r="23403" b="29073"/>
          <a:stretch/>
        </p:blipFill>
        <p:spPr>
          <a:xfrm rot="21056475">
            <a:off x="1241853" y="2343993"/>
            <a:ext cx="4012025" cy="2839279"/>
          </a:xfrm>
          <a:prstGeom prst="rect">
            <a:avLst/>
          </a:prstGeom>
          <a:ln>
            <a:noFill/>
          </a:ln>
          <a:effectLst>
            <a:outerShdw blurRad="190500" algn="tl" rotWithShape="0">
              <a:srgbClr val="000000">
                <a:alpha val="70000"/>
              </a:srgbClr>
            </a:outerShdw>
          </a:effectLst>
        </p:spPr>
      </p:pic>
      <p:sp>
        <p:nvSpPr>
          <p:cNvPr id="4" name="Platshållare för innehåll 3">
            <a:extLst>
              <a:ext uri="{FF2B5EF4-FFF2-40B4-BE49-F238E27FC236}">
                <a16:creationId xmlns:a16="http://schemas.microsoft.com/office/drawing/2014/main" id="{7925E5F9-7366-4CE0-8FE0-8F52873C1FF4}"/>
              </a:ext>
            </a:extLst>
          </p:cNvPr>
          <p:cNvSpPr>
            <a:spLocks noGrp="1"/>
          </p:cNvSpPr>
          <p:nvPr>
            <p:ph sz="half" idx="2"/>
          </p:nvPr>
        </p:nvSpPr>
        <p:spPr>
          <a:xfrm>
            <a:off x="6172200" y="1191126"/>
            <a:ext cx="5181600" cy="4788569"/>
          </a:xfrm>
        </p:spPr>
        <p:txBody>
          <a:bodyPr>
            <a:normAutofit fontScale="92500"/>
          </a:bodyPr>
          <a:lstStyle/>
          <a:p>
            <a:pPr marL="342900" indent="-342900">
              <a:buFont typeface="Arial" panose="020B0604020202020204" pitchFamily="34" charset="0"/>
              <a:buChar char="•"/>
            </a:pPr>
            <a:r>
              <a:rPr lang="sv-SE" altLang="sv-SE" sz="2400" dirty="0"/>
              <a:t>Matrisen innehåller förslag på teman med kort beskrivning – som inspiration. </a:t>
            </a:r>
          </a:p>
          <a:p>
            <a:pPr marL="342900" indent="-342900">
              <a:buFont typeface="Arial" panose="020B0604020202020204" pitchFamily="34" charset="0"/>
              <a:buChar char="•"/>
            </a:pPr>
            <a:r>
              <a:rPr lang="sv-SE" altLang="sv-SE" sz="2400" dirty="0"/>
              <a:t>Teman kan bytas ut. </a:t>
            </a:r>
          </a:p>
          <a:p>
            <a:pPr marL="342900" indent="-342900">
              <a:buFont typeface="Arial" panose="020B0604020202020204" pitchFamily="34" charset="0"/>
              <a:buChar char="•"/>
            </a:pPr>
            <a:r>
              <a:rPr lang="sv-SE" altLang="sv-SE" sz="2400" dirty="0"/>
              <a:t>Temat är utgångspunkten, inte innehållet.</a:t>
            </a:r>
          </a:p>
          <a:p>
            <a:pPr marL="342900" indent="-342900">
              <a:buFont typeface="Arial" panose="020B0604020202020204" pitchFamily="34" charset="0"/>
              <a:buChar char="•"/>
            </a:pPr>
            <a:r>
              <a:rPr lang="sv-SE" altLang="sv-SE" sz="2400" kern="0" dirty="0">
                <a:solidFill>
                  <a:prstClr val="black"/>
                </a:solidFill>
              </a:rPr>
              <a:t>Antal timmar för undervisning.</a:t>
            </a:r>
          </a:p>
          <a:p>
            <a:pPr marL="342900" indent="-342900">
              <a:buFont typeface="Arial" panose="020B0604020202020204" pitchFamily="34" charset="0"/>
              <a:buChar char="•"/>
            </a:pPr>
            <a:r>
              <a:rPr lang="sv-SE" altLang="sv-SE" sz="2400" dirty="0">
                <a:solidFill>
                  <a:prstClr val="black"/>
                </a:solidFill>
              </a:rPr>
              <a:t>Målen anges med färgkoder. Alla mål finns i varje tema, men ordningen varierar. </a:t>
            </a:r>
          </a:p>
          <a:p>
            <a:pPr marL="342900" indent="-342900">
              <a:buFont typeface="Arial" panose="020B0604020202020204" pitchFamily="34" charset="0"/>
              <a:buChar char="•"/>
            </a:pPr>
            <a:r>
              <a:rPr lang="sv-SE" altLang="sv-SE" sz="2400" dirty="0">
                <a:solidFill>
                  <a:prstClr val="black"/>
                </a:solidFill>
              </a:rPr>
              <a:t>Centralt  innehåll finns med som siffra för respektive mål inom temat.</a:t>
            </a:r>
          </a:p>
          <a:p>
            <a:endParaRPr lang="sv-SE" dirty="0"/>
          </a:p>
        </p:txBody>
      </p:sp>
    </p:spTree>
    <p:extLst>
      <p:ext uri="{BB962C8B-B14F-4D97-AF65-F5344CB8AC3E}">
        <p14:creationId xmlns:p14="http://schemas.microsoft.com/office/powerpoint/2010/main" val="920113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3F33A8-90F8-49B3-8365-0826DB2E2DE7}"/>
              </a:ext>
            </a:extLst>
          </p:cNvPr>
          <p:cNvSpPr>
            <a:spLocks noGrp="1"/>
          </p:cNvSpPr>
          <p:nvPr>
            <p:ph type="title"/>
          </p:nvPr>
        </p:nvSpPr>
        <p:spPr/>
        <p:txBody>
          <a:bodyPr/>
          <a:lstStyle/>
          <a:p>
            <a:r>
              <a:rPr lang="sv-SE" dirty="0"/>
              <a:t>Om materialet</a:t>
            </a:r>
          </a:p>
        </p:txBody>
      </p:sp>
      <p:pic>
        <p:nvPicPr>
          <p:cNvPr id="6" name="Platshållare för innehåll 5">
            <a:extLst>
              <a:ext uri="{FF2B5EF4-FFF2-40B4-BE49-F238E27FC236}">
                <a16:creationId xmlns:a16="http://schemas.microsoft.com/office/drawing/2014/main" id="{F5601174-F27C-4403-BE33-D4CEF19B0D68}"/>
              </a:ext>
            </a:extLst>
          </p:cNvPr>
          <p:cNvPicPr>
            <a:picLocks noGrp="1" noChangeAspect="1"/>
          </p:cNvPicPr>
          <p:nvPr>
            <p:ph sz="half" idx="1"/>
          </p:nvPr>
        </p:nvPicPr>
        <p:blipFill rotWithShape="1">
          <a:blip r:embed="rId3"/>
          <a:srcRect l="21974" t="9078" r="23403" b="29073"/>
          <a:stretch/>
        </p:blipFill>
        <p:spPr>
          <a:xfrm rot="21056475">
            <a:off x="1241853" y="2343993"/>
            <a:ext cx="4012025" cy="2839279"/>
          </a:xfrm>
          <a:prstGeom prst="rect">
            <a:avLst/>
          </a:prstGeom>
          <a:ln>
            <a:noFill/>
          </a:ln>
          <a:effectLst>
            <a:outerShdw blurRad="190500" algn="tl" rotWithShape="0">
              <a:srgbClr val="000000">
                <a:alpha val="70000"/>
              </a:srgbClr>
            </a:outerShdw>
          </a:effectLst>
        </p:spPr>
      </p:pic>
      <p:sp>
        <p:nvSpPr>
          <p:cNvPr id="4" name="Platshållare för innehåll 3">
            <a:extLst>
              <a:ext uri="{FF2B5EF4-FFF2-40B4-BE49-F238E27FC236}">
                <a16:creationId xmlns:a16="http://schemas.microsoft.com/office/drawing/2014/main" id="{7925E5F9-7366-4CE0-8FE0-8F52873C1FF4}"/>
              </a:ext>
            </a:extLst>
          </p:cNvPr>
          <p:cNvSpPr>
            <a:spLocks noGrp="1"/>
          </p:cNvSpPr>
          <p:nvPr>
            <p:ph sz="half" idx="2"/>
          </p:nvPr>
        </p:nvSpPr>
        <p:spPr>
          <a:xfrm>
            <a:off x="6172200" y="1191126"/>
            <a:ext cx="5181600" cy="4788569"/>
          </a:xfrm>
        </p:spPr>
        <p:txBody>
          <a:bodyPr>
            <a:normAutofit/>
          </a:bodyPr>
          <a:lstStyle/>
          <a:p>
            <a:pPr marL="342900" indent="-342900">
              <a:buFont typeface="Arial" panose="020B0604020202020204" pitchFamily="34" charset="0"/>
              <a:buChar char="•"/>
            </a:pPr>
            <a:r>
              <a:rPr lang="sv-SE" altLang="sv-SE" sz="2400" dirty="0">
                <a:solidFill>
                  <a:prstClr val="black"/>
                </a:solidFill>
              </a:rPr>
              <a:t>På </a:t>
            </a:r>
            <a:r>
              <a:rPr lang="sv-SE" altLang="sv-SE" sz="2400" dirty="0">
                <a:solidFill>
                  <a:schemeClr val="accent3"/>
                </a:solidFill>
                <a:hlinkClick r:id="rId4">
                  <a:extLst>
                    <a:ext uri="{A12FA001-AC4F-418D-AE19-62706E023703}">
                      <ahyp:hlinkClr xmlns:ahyp="http://schemas.microsoft.com/office/drawing/2018/hyperlinkcolor" val="tx"/>
                    </a:ext>
                  </a:extLst>
                </a:hlinkClick>
              </a:rPr>
              <a:t>hemsidan</a:t>
            </a:r>
            <a:r>
              <a:rPr lang="sv-SE" altLang="sv-SE" sz="2400" dirty="0">
                <a:solidFill>
                  <a:schemeClr val="accent3"/>
                </a:solidFill>
              </a:rPr>
              <a:t> </a:t>
            </a:r>
            <a:r>
              <a:rPr lang="sv-SE" altLang="sv-SE" sz="2400" dirty="0">
                <a:solidFill>
                  <a:prstClr val="black"/>
                </a:solidFill>
              </a:rPr>
              <a:t>finns beskrivning, syfte, bakgrund och förklarande text.</a:t>
            </a:r>
          </a:p>
          <a:p>
            <a:pPr marL="342900" indent="-342900">
              <a:buFont typeface="Arial" panose="020B0604020202020204" pitchFamily="34" charset="0"/>
              <a:buChar char="•"/>
            </a:pPr>
            <a:r>
              <a:rPr lang="sv-SE" altLang="sv-SE" sz="2400" dirty="0">
                <a:solidFill>
                  <a:prstClr val="black"/>
                </a:solidFill>
              </a:rPr>
              <a:t>Till varje matris kommer ett matrisstöd finnas </a:t>
            </a:r>
          </a:p>
          <a:p>
            <a:pPr marL="342900" lvl="0" indent="-342900" defTabSz="457200">
              <a:buFont typeface="Arial" panose="020B0604020202020204" pitchFamily="34" charset="0"/>
              <a:buChar char="•"/>
              <a:defRPr/>
            </a:pPr>
            <a:r>
              <a:rPr lang="sv-SE" altLang="sv-SE" sz="2400" dirty="0">
                <a:solidFill>
                  <a:prstClr val="black"/>
                </a:solidFill>
              </a:rPr>
              <a:t>Ytterligare tips ska utvecklas som komplement.</a:t>
            </a:r>
          </a:p>
          <a:p>
            <a:pPr marL="342900" lvl="0" indent="-342900" defTabSz="457200">
              <a:buFont typeface="Arial" panose="020B0604020202020204" pitchFamily="34" charset="0"/>
              <a:buChar char="•"/>
              <a:defRPr/>
            </a:pPr>
            <a:r>
              <a:rPr lang="sv-SE" altLang="sv-SE" sz="2400" dirty="0">
                <a:solidFill>
                  <a:prstClr val="black"/>
                </a:solidFill>
              </a:rPr>
              <a:t>CETIS vill gärna ha återkoppling!</a:t>
            </a:r>
          </a:p>
          <a:p>
            <a:endParaRPr lang="sv-SE" dirty="0"/>
          </a:p>
        </p:txBody>
      </p:sp>
    </p:spTree>
    <p:extLst>
      <p:ext uri="{BB962C8B-B14F-4D97-AF65-F5344CB8AC3E}">
        <p14:creationId xmlns:p14="http://schemas.microsoft.com/office/powerpoint/2010/main" val="4232807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5">
            <a:extLst>
              <a:ext uri="{FF2B5EF4-FFF2-40B4-BE49-F238E27FC236}">
                <a16:creationId xmlns:a16="http://schemas.microsoft.com/office/drawing/2014/main" id="{E3511FDD-E9DD-4BC3-8D8C-12314686DE49}"/>
              </a:ext>
            </a:extLst>
          </p:cNvPr>
          <p:cNvPicPr>
            <a:picLocks noChangeAspect="1"/>
          </p:cNvPicPr>
          <p:nvPr/>
        </p:nvPicPr>
        <p:blipFill rotWithShape="1">
          <a:blip r:embed="rId3"/>
          <a:srcRect l="22355" t="10122" r="23403" b="29982"/>
          <a:stretch/>
        </p:blipFill>
        <p:spPr>
          <a:xfrm>
            <a:off x="1937083" y="252663"/>
            <a:ext cx="8193505" cy="565484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8527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3F50268-4002-433F-9891-CA01B59DB821}"/>
              </a:ext>
            </a:extLst>
          </p:cNvPr>
          <p:cNvSpPr>
            <a:spLocks noGrp="1"/>
          </p:cNvSpPr>
          <p:nvPr>
            <p:ph idx="1"/>
          </p:nvPr>
        </p:nvSpPr>
        <p:spPr>
          <a:xfrm>
            <a:off x="910389" y="629495"/>
            <a:ext cx="5414211" cy="4254337"/>
          </a:xfrm>
        </p:spPr>
        <p:txBody>
          <a:bodyPr/>
          <a:lstStyle/>
          <a:p>
            <a:pPr marL="0" indent="0">
              <a:buNone/>
            </a:pPr>
            <a:r>
              <a:rPr lang="sv-SE" sz="2400" dirty="0"/>
              <a:t>CETIS hoppas att du ska ha god nytta av materialet!</a:t>
            </a:r>
          </a:p>
          <a:p>
            <a:pPr marL="0" indent="0">
              <a:buNone/>
            </a:pPr>
            <a:endParaRPr lang="sv-SE" sz="2400" dirty="0"/>
          </a:p>
          <a:p>
            <a:pPr marL="0" indent="0">
              <a:buNone/>
            </a:pPr>
            <a:r>
              <a:rPr lang="sv-SE" sz="2400" dirty="0"/>
              <a:t>Titta in på </a:t>
            </a:r>
            <a:r>
              <a:rPr lang="sv-SE" sz="2400" dirty="0">
                <a:solidFill>
                  <a:schemeClr val="accent3"/>
                </a:solidFill>
                <a:hlinkClick r:id="rId3">
                  <a:extLst>
                    <a:ext uri="{A12FA001-AC4F-418D-AE19-62706E023703}">
                      <ahyp:hlinkClr xmlns:ahyp="http://schemas.microsoft.com/office/drawing/2018/hyperlinkcolor" val="tx"/>
                    </a:ext>
                  </a:extLst>
                </a:hlinkClick>
              </a:rPr>
              <a:t>www.cetis.se</a:t>
            </a:r>
            <a:r>
              <a:rPr lang="sv-SE" sz="2400" dirty="0">
                <a:solidFill>
                  <a:schemeClr val="accent3"/>
                </a:solidFill>
              </a:rPr>
              <a:t> </a:t>
            </a:r>
            <a:r>
              <a:rPr lang="sv-SE" sz="2400" dirty="0"/>
              <a:t>för att hålla dig uppdaterad, vi kommer utveckla materialet. </a:t>
            </a:r>
          </a:p>
          <a:p>
            <a:pPr marL="0" indent="0">
              <a:buNone/>
            </a:pPr>
            <a:endParaRPr lang="sv-SE" sz="2400" dirty="0"/>
          </a:p>
          <a:p>
            <a:pPr marL="0" indent="0">
              <a:buNone/>
            </a:pPr>
            <a:r>
              <a:rPr lang="sv-SE" sz="2400" dirty="0"/>
              <a:t>Återkoppla gärna till </a:t>
            </a:r>
            <a:r>
              <a:rPr lang="sv-SE" sz="2400" dirty="0">
                <a:solidFill>
                  <a:schemeClr val="accent3"/>
                </a:solidFill>
                <a:hlinkClick r:id="rId4">
                  <a:extLst>
                    <a:ext uri="{A12FA001-AC4F-418D-AE19-62706E023703}">
                      <ahyp:hlinkClr xmlns:ahyp="http://schemas.microsoft.com/office/drawing/2018/hyperlinkcolor" val="tx"/>
                    </a:ext>
                  </a:extLst>
                </a:hlinkClick>
              </a:rPr>
              <a:t>info@cetis.liu</a:t>
            </a:r>
            <a:r>
              <a:rPr lang="sv-SE" sz="2400">
                <a:solidFill>
                  <a:schemeClr val="accent3"/>
                </a:solidFill>
                <a:hlinkClick r:id="rId4">
                  <a:extLst>
                    <a:ext uri="{A12FA001-AC4F-418D-AE19-62706E023703}">
                      <ahyp:hlinkClr xmlns:ahyp="http://schemas.microsoft.com/office/drawing/2018/hyperlinkcolor" val="tx"/>
                    </a:ext>
                  </a:extLst>
                </a:hlinkClick>
              </a:rPr>
              <a:t>.se</a:t>
            </a:r>
            <a:r>
              <a:rPr lang="sv-SE" sz="2400"/>
              <a:t>!</a:t>
            </a:r>
            <a:endParaRPr lang="sv-SE" sz="2400" dirty="0"/>
          </a:p>
          <a:p>
            <a:pPr marL="0" indent="0">
              <a:buNone/>
            </a:pPr>
            <a:endParaRPr lang="sv-SE" dirty="0"/>
          </a:p>
          <a:p>
            <a:pPr marL="0" indent="0">
              <a:buNone/>
            </a:pPr>
            <a:endParaRPr lang="sv-SE" dirty="0"/>
          </a:p>
        </p:txBody>
      </p:sp>
      <p:sp>
        <p:nvSpPr>
          <p:cNvPr id="6" name="Textruta 2">
            <a:extLst>
              <a:ext uri="{FF2B5EF4-FFF2-40B4-BE49-F238E27FC236}">
                <a16:creationId xmlns:a16="http://schemas.microsoft.com/office/drawing/2014/main" id="{27188233-F03C-4CBD-B5A1-A1ABC5ED1A1F}"/>
              </a:ext>
            </a:extLst>
          </p:cNvPr>
          <p:cNvSpPr txBox="1">
            <a:spLocks noChangeArrowheads="1"/>
          </p:cNvSpPr>
          <p:nvPr/>
        </p:nvSpPr>
        <p:spPr bwMode="auto">
          <a:xfrm>
            <a:off x="7536619" y="4276138"/>
            <a:ext cx="4145280" cy="1443790"/>
          </a:xfrm>
          <a:prstGeom prst="rect">
            <a:avLst/>
          </a:prstGeom>
          <a:solidFill>
            <a:srgbClr val="FFFFFF"/>
          </a:solidFill>
          <a:ln w="19050">
            <a:solidFill>
              <a:schemeClr val="bg2">
                <a:lumMod val="75000"/>
              </a:schemeClr>
            </a:solidFill>
            <a:miter lim="800000"/>
            <a:headEnd/>
            <a:tailEnd/>
          </a:ln>
        </p:spPr>
        <p:txBody>
          <a:bodyPr rot="0" vert="horz" wrap="square" lIns="216000" tIns="324000" rIns="1188000" bIns="45720" anchor="t" anchorCtr="0">
            <a:noAutofit/>
          </a:bodyPr>
          <a:lstStyle>
            <a:defPPr>
              <a:defRPr lang="sv-SE" alt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0"/>
              </a:spcAft>
            </a:pPr>
            <a:r>
              <a:rPr lang="sv-SE" sz="1200" b="1" kern="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Copyright</a:t>
            </a:r>
            <a:endParaRPr lang="sv-SE" sz="1200" dirty="0">
              <a:effectLst/>
              <a:latin typeface="Times New Roman" panose="02020603050405020304" pitchFamily="18" charset="0"/>
              <a:ea typeface="Times New Roman" panose="02020603050405020304" pitchFamily="18" charset="0"/>
            </a:endParaRPr>
          </a:p>
          <a:p>
            <a:pPr>
              <a:spcAft>
                <a:spcPts val="0"/>
              </a:spcAft>
            </a:pPr>
            <a:r>
              <a:rPr lang="sv-SE" sz="800" kern="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Detta verk är skyddat av upphovsrättslagen! Kopiering utöver lärares rätt att kopiera för undervisningsbruk enligt BONUS-avtal, är förbjuden. För information om avtalet hänvisas till BONUS. Den som bryter mot lagen om upphovsrätt kan åtalas av allmän åklagare och dömas till böter eller fängelse i upp till två år samt bli skyldig erlägga ersättning till upphovsman/rättsinnehavare. </a:t>
            </a:r>
            <a:br>
              <a:rPr lang="sv-SE" sz="800" kern="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br>
            <a:r>
              <a:rPr lang="sv-SE" sz="800" kern="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Copyright © 2021 CETIS</a:t>
            </a:r>
            <a:r>
              <a:rPr lang="sv-SE" sz="700" kern="1200"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sv-SE" sz="12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sv-SE"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7" name="Bildobjekt 6">
            <a:extLst>
              <a:ext uri="{FF2B5EF4-FFF2-40B4-BE49-F238E27FC236}">
                <a16:creationId xmlns:a16="http://schemas.microsoft.com/office/drawing/2014/main" id="{B956D2C2-E6F8-46F4-8157-DC0BB3F22EA0}"/>
              </a:ext>
            </a:extLst>
          </p:cNvPr>
          <p:cNvPicPr/>
          <p:nvPr/>
        </p:nvPicPr>
        <p:blipFill>
          <a:blip r:embed="rId5">
            <a:extLst>
              <a:ext uri="{28A0092B-C50C-407E-A947-70E740481C1C}">
                <a14:useLocalDpi xmlns:a14="http://schemas.microsoft.com/office/drawing/2010/main" val="0"/>
              </a:ext>
            </a:extLst>
          </a:blip>
          <a:stretch>
            <a:fillRect/>
          </a:stretch>
        </p:blipFill>
        <p:spPr>
          <a:xfrm>
            <a:off x="11000785" y="4394438"/>
            <a:ext cx="561652" cy="1140824"/>
          </a:xfrm>
          <a:prstGeom prst="rect">
            <a:avLst/>
          </a:prstGeom>
        </p:spPr>
      </p:pic>
      <p:sp>
        <p:nvSpPr>
          <p:cNvPr id="8" name="textruta 7">
            <a:extLst>
              <a:ext uri="{FF2B5EF4-FFF2-40B4-BE49-F238E27FC236}">
                <a16:creationId xmlns:a16="http://schemas.microsoft.com/office/drawing/2014/main" id="{0027EDE1-E226-4C9D-911F-DEFEB38BA36A}"/>
              </a:ext>
            </a:extLst>
          </p:cNvPr>
          <p:cNvSpPr txBox="1"/>
          <p:nvPr/>
        </p:nvSpPr>
        <p:spPr>
          <a:xfrm>
            <a:off x="681789" y="5535262"/>
            <a:ext cx="65732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a:ln>
                  <a:noFill/>
                </a:ln>
                <a:solidFill>
                  <a:srgbClr val="000000"/>
                </a:solidFill>
                <a:effectLst/>
                <a:uLnTx/>
                <a:uFillTx/>
                <a:latin typeface="Calibri" panose="020F0502020204030204"/>
                <a:ea typeface="+mn-ea"/>
                <a:cs typeface="+mn-cs"/>
              </a:rPr>
              <a:t>Presentationen får gärna användas, men innehållet får inte ändras.</a:t>
            </a: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9" name="Bildobjekt 8" descr="En bild som visar person, fönster, inomhus, förbereder&#10;&#10;Automatiskt genererad beskrivning">
            <a:extLst>
              <a:ext uri="{FF2B5EF4-FFF2-40B4-BE49-F238E27FC236}">
                <a16:creationId xmlns:a16="http://schemas.microsoft.com/office/drawing/2014/main" id="{8CBF0E15-AA8C-4BEA-94E4-EC3CD590EA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84005" y="545274"/>
            <a:ext cx="4197894" cy="314842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77912079"/>
      </p:ext>
    </p:extLst>
  </p:cSld>
  <p:clrMapOvr>
    <a:masterClrMapping/>
  </p:clrMapOvr>
</p:sld>
</file>

<file path=ppt/theme/theme1.xml><?xml version="1.0" encoding="utf-8"?>
<a:theme xmlns:a="http://schemas.openxmlformats.org/drawingml/2006/main" name="LiU - VIT">
  <a:themeElements>
    <a:clrScheme name="LiU-BLÅ">
      <a:dk1>
        <a:srgbClr val="000000"/>
      </a:dk1>
      <a:lt1>
        <a:srgbClr val="FFFFFF"/>
      </a:lt1>
      <a:dk2>
        <a:srgbClr val="00B9E7"/>
      </a:dk2>
      <a:lt2>
        <a:srgbClr val="FFFFFF"/>
      </a:lt2>
      <a:accent1>
        <a:srgbClr val="17C7D2"/>
      </a:accent1>
      <a:accent2>
        <a:srgbClr val="00CFB5"/>
      </a:accent2>
      <a:accent3>
        <a:srgbClr val="FF6442"/>
      </a:accent3>
      <a:accent4>
        <a:srgbClr val="8981D3"/>
      </a:accent4>
      <a:accent5>
        <a:srgbClr val="FDEF5D"/>
      </a:accent5>
      <a:accent6>
        <a:srgbClr val="6A7E91"/>
      </a:accent6>
      <a:hlink>
        <a:srgbClr val="0000FF"/>
      </a:hlink>
      <a:folHlink>
        <a:srgbClr val="800080"/>
      </a:folHlink>
    </a:clrScheme>
    <a:fontScheme name="LiU">
      <a:majorFont>
        <a:latin typeface="KorolevLiU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U-BLÅ">
      <a:srgbClr val="00B9E7"/>
    </a:custClr>
    <a:custClr name="LiU-TURKOS">
      <a:srgbClr val="17C7D2"/>
    </a:custClr>
    <a:custClr name="LiU-GRÖN">
      <a:srgbClr val="00CFB5"/>
    </a:custClr>
    <a:custClr name="LiU-">
      <a:srgbClr val="FFFFFF"/>
    </a:custClr>
    <a:custClr name="LiU-ORANGE">
      <a:srgbClr val="FF6442"/>
    </a:custClr>
    <a:custClr name="LiU-LILA">
      <a:srgbClr val="8981D3"/>
    </a:custClr>
    <a:custClr name="LiU-GUL">
      <a:srgbClr val="FDEF5D"/>
    </a:custClr>
    <a:custClr name="LiU-GRÅ">
      <a:srgbClr val="6A7E91"/>
    </a:custClr>
    <a:custClr name="LiU-">
      <a:srgbClr val="FFFFFF"/>
    </a:custClr>
    <a:custClr name="LiU-">
      <a:srgbClr val="FFFFFF"/>
    </a:custClr>
    <a:custClr name="LiU-BLÅ 50%">
      <a:srgbClr val="80DCF3"/>
    </a:custClr>
    <a:custClr name="LiU-TURKOS 50%">
      <a:srgbClr val="8BE3E9"/>
    </a:custClr>
    <a:custClr name="LiU-GRÖN 50%">
      <a:srgbClr val="80E7DA"/>
    </a:custClr>
    <a:custClr name="LiU-">
      <a:srgbClr val="FFFFFF"/>
    </a:custClr>
    <a:custClr name="LiU-ORANGE 50%">
      <a:srgbClr val="FFB2A1"/>
    </a:custClr>
    <a:custClr name="LiU-LILA 50%">
      <a:srgbClr val="C4C0E9"/>
    </a:custClr>
    <a:custClr name="LiU-GUL 50%">
      <a:srgbClr val="FEF7AE"/>
    </a:custClr>
    <a:custClr name="LiU-GRÅ 50%">
      <a:srgbClr val="B5BFC8"/>
    </a:custClr>
    <a:custClr name="LiU-">
      <a:srgbClr val="FFFFFF"/>
    </a:custClr>
    <a:custClr name="LiU-">
      <a:srgbClr val="FFFFFF"/>
    </a:custClr>
    <a:custClr name="LiU-BLÅ 30%">
      <a:srgbClr val="B3EAF8"/>
    </a:custClr>
    <a:custClr name="LiU-TURKOS 30%">
      <a:srgbClr val="B9EEF2"/>
    </a:custClr>
    <a:custClr name="LiU-GRÖN 30%">
      <a:srgbClr val="B3F1E9"/>
    </a:custClr>
    <a:custClr name="LiU-">
      <a:srgbClr val="FFFFFF"/>
    </a:custClr>
    <a:custClr name="LiU-ORANGE 30%">
      <a:srgbClr val="FFD1C6"/>
    </a:custClr>
    <a:custClr name="LiU-LILA 30%">
      <a:srgbClr val="DCD9F2"/>
    </a:custClr>
    <a:custClr name="LiU-">
      <a:srgbClr val="FFFFFF"/>
    </a:custClr>
    <a:custClr name="LiU-GRÅ 30%">
      <a:srgbClr val="D2D8DE"/>
    </a:custClr>
    <a:custClr name="LiU-">
      <a:srgbClr val="FFFFFF"/>
    </a:custClr>
    <a:custClr name="LiU-">
      <a:srgbClr val="FFFFFF"/>
    </a:custClr>
  </a:custClrLst>
  <a:extLst>
    <a:ext uri="{05A4C25C-085E-4340-85A3-A5531E510DB2}">
      <thm15:themeFamily xmlns:thm15="http://schemas.microsoft.com/office/thememl/2012/main" name="LiU - Svenska - Presentationsmaterial Widescreen Korolev" id="{C1307D62-3C89-8D42-8159-16DDB95CA5EF}" vid="{62310263-9BFC-CB4E-B64B-04D0DE74EAFD}"/>
    </a:ext>
  </a:extLst>
</a:theme>
</file>

<file path=ppt/theme/theme2.xml><?xml version="1.0" encoding="utf-8"?>
<a:theme xmlns:a="http://schemas.openxmlformats.org/drawingml/2006/main" name="LiU - SVART">
  <a:themeElements>
    <a:clrScheme name="LiU-BLÅ">
      <a:dk1>
        <a:srgbClr val="000000"/>
      </a:dk1>
      <a:lt1>
        <a:srgbClr val="FFFFFF"/>
      </a:lt1>
      <a:dk2>
        <a:srgbClr val="00B9E7"/>
      </a:dk2>
      <a:lt2>
        <a:srgbClr val="FFFFFF"/>
      </a:lt2>
      <a:accent1>
        <a:srgbClr val="17C7D2"/>
      </a:accent1>
      <a:accent2>
        <a:srgbClr val="00CFB5"/>
      </a:accent2>
      <a:accent3>
        <a:srgbClr val="FF6442"/>
      </a:accent3>
      <a:accent4>
        <a:srgbClr val="8981D3"/>
      </a:accent4>
      <a:accent5>
        <a:srgbClr val="FDEF5D"/>
      </a:accent5>
      <a:accent6>
        <a:srgbClr val="6A7E91"/>
      </a:accent6>
      <a:hlink>
        <a:srgbClr val="0000FF"/>
      </a:hlink>
      <a:folHlink>
        <a:srgbClr val="800080"/>
      </a:folHlink>
    </a:clrScheme>
    <a:fontScheme name="LiU">
      <a:majorFont>
        <a:latin typeface="KorolevLiU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U-BLÅ">
      <a:srgbClr val="00B9E7"/>
    </a:custClr>
    <a:custClr name="LiU-TURKOS">
      <a:srgbClr val="17C7D2"/>
    </a:custClr>
    <a:custClr name="LiU-GRÖN">
      <a:srgbClr val="00CFB5"/>
    </a:custClr>
    <a:custClr name="LiU-">
      <a:srgbClr val="FFFFFF"/>
    </a:custClr>
    <a:custClr name="LiU-ORANGE">
      <a:srgbClr val="FF6442"/>
    </a:custClr>
    <a:custClr name="LiU-LILA">
      <a:srgbClr val="8981D3"/>
    </a:custClr>
    <a:custClr name="LiU-GUL">
      <a:srgbClr val="FDEF5D"/>
    </a:custClr>
    <a:custClr name="LiU-GRÅ">
      <a:srgbClr val="6A7E91"/>
    </a:custClr>
    <a:custClr name="LiU-">
      <a:srgbClr val="FFFFFF"/>
    </a:custClr>
    <a:custClr name="LiU-">
      <a:srgbClr val="FFFFFF"/>
    </a:custClr>
    <a:custClr name="LiU-BLÅ 50%">
      <a:srgbClr val="80DCF3"/>
    </a:custClr>
    <a:custClr name="LiU-TURKOS 50%">
      <a:srgbClr val="8BE3E9"/>
    </a:custClr>
    <a:custClr name="LiU-GRÖN 50%">
      <a:srgbClr val="80E7DA"/>
    </a:custClr>
    <a:custClr name="LiU-">
      <a:srgbClr val="FFFFFF"/>
    </a:custClr>
    <a:custClr name="LiU-ORANGE 50%">
      <a:srgbClr val="FFB2A1"/>
    </a:custClr>
    <a:custClr name="LiU-LILA 50%">
      <a:srgbClr val="C4C0E9"/>
    </a:custClr>
    <a:custClr name="LiU-GUL 50%">
      <a:srgbClr val="FEF7AE"/>
    </a:custClr>
    <a:custClr name="LiU-GRÅ 50%">
      <a:srgbClr val="B5BFC8"/>
    </a:custClr>
    <a:custClr name="LiU-">
      <a:srgbClr val="FFFFFF"/>
    </a:custClr>
    <a:custClr name="LiU-">
      <a:srgbClr val="FFFFFF"/>
    </a:custClr>
    <a:custClr name="LiU-BLÅ 30%">
      <a:srgbClr val="B3EAF8"/>
    </a:custClr>
    <a:custClr name="LiU-TURKOS 30%">
      <a:srgbClr val="B9EEF2"/>
    </a:custClr>
    <a:custClr name="LiU-GRÖN 30%">
      <a:srgbClr val="B3F1E9"/>
    </a:custClr>
    <a:custClr name="LiU-">
      <a:srgbClr val="FFFFFF"/>
    </a:custClr>
    <a:custClr name="LiU-ORANGE 30%">
      <a:srgbClr val="FFD1C6"/>
    </a:custClr>
    <a:custClr name="LiU-LILA 30%">
      <a:srgbClr val="DCD9F2"/>
    </a:custClr>
    <a:custClr name="LiU-">
      <a:srgbClr val="FFFFFF"/>
    </a:custClr>
    <a:custClr name="LiU-GRÅ 30%">
      <a:srgbClr val="D2D8DE"/>
    </a:custClr>
    <a:custClr name="LiU-">
      <a:srgbClr val="FFFFFF"/>
    </a:custClr>
    <a:custClr name="LiU-">
      <a:srgbClr val="FFFFFF"/>
    </a:custClr>
  </a:custClrLst>
  <a:extLst>
    <a:ext uri="{05A4C25C-085E-4340-85A3-A5531E510DB2}">
      <thm15:themeFamily xmlns:thm15="http://schemas.microsoft.com/office/thememl/2012/main" name="LiU - Svenska - Presentationsmaterial Widescreen Korolev" id="{C1307D62-3C89-8D42-8159-16DDB95CA5EF}" vid="{067F4C57-58B8-054F-9B7B-EDF48986583E}"/>
    </a:ext>
  </a:extLst>
</a:theme>
</file>

<file path=ppt/theme/theme3.xml><?xml version="1.0" encoding="utf-8"?>
<a:theme xmlns:a="http://schemas.openxmlformats.org/drawingml/2006/main" name="LiU - BLÅ">
  <a:themeElements>
    <a:clrScheme name="LiU-BLÅ">
      <a:dk1>
        <a:srgbClr val="000000"/>
      </a:dk1>
      <a:lt1>
        <a:srgbClr val="FFFFFF"/>
      </a:lt1>
      <a:dk2>
        <a:srgbClr val="00B9E7"/>
      </a:dk2>
      <a:lt2>
        <a:srgbClr val="FFFFFF"/>
      </a:lt2>
      <a:accent1>
        <a:srgbClr val="17C7D2"/>
      </a:accent1>
      <a:accent2>
        <a:srgbClr val="00CFB5"/>
      </a:accent2>
      <a:accent3>
        <a:srgbClr val="FF6442"/>
      </a:accent3>
      <a:accent4>
        <a:srgbClr val="8981D3"/>
      </a:accent4>
      <a:accent5>
        <a:srgbClr val="FDEF5D"/>
      </a:accent5>
      <a:accent6>
        <a:srgbClr val="6A7E91"/>
      </a:accent6>
      <a:hlink>
        <a:srgbClr val="0000FF"/>
      </a:hlink>
      <a:folHlink>
        <a:srgbClr val="800080"/>
      </a:folHlink>
    </a:clrScheme>
    <a:fontScheme name="LiU">
      <a:majorFont>
        <a:latin typeface="KorolevLiU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U-BLÅ">
      <a:srgbClr val="00B9E7"/>
    </a:custClr>
    <a:custClr name="LiU-TURKOS">
      <a:srgbClr val="17C7D2"/>
    </a:custClr>
    <a:custClr name="LiU-GRÖN">
      <a:srgbClr val="00CFB5"/>
    </a:custClr>
    <a:custClr name="LiU-">
      <a:srgbClr val="FFFFFF"/>
    </a:custClr>
    <a:custClr name="LiU-ORANGE">
      <a:srgbClr val="FF6442"/>
    </a:custClr>
    <a:custClr name="LiU-LILA">
      <a:srgbClr val="8981D3"/>
    </a:custClr>
    <a:custClr name="LiU-GUL">
      <a:srgbClr val="FDEF5D"/>
    </a:custClr>
    <a:custClr name="LiU-GRÅ">
      <a:srgbClr val="6A7E91"/>
    </a:custClr>
    <a:custClr name="LiU-">
      <a:srgbClr val="FFFFFF"/>
    </a:custClr>
    <a:custClr name="LiU-">
      <a:srgbClr val="FFFFFF"/>
    </a:custClr>
    <a:custClr name="LiU-BLÅ 50%">
      <a:srgbClr val="80DCF3"/>
    </a:custClr>
    <a:custClr name="LiU-TURKOS 50%">
      <a:srgbClr val="8BE3E9"/>
    </a:custClr>
    <a:custClr name="LiU-GRÖN 50%">
      <a:srgbClr val="80E7DA"/>
    </a:custClr>
    <a:custClr name="LiU-">
      <a:srgbClr val="FFFFFF"/>
    </a:custClr>
    <a:custClr name="LiU-ORANGE 50%">
      <a:srgbClr val="FFB2A1"/>
    </a:custClr>
    <a:custClr name="LiU-LILA 50%">
      <a:srgbClr val="C4C0E9"/>
    </a:custClr>
    <a:custClr name="LiU-GUL 50%">
      <a:srgbClr val="FEF7AE"/>
    </a:custClr>
    <a:custClr name="LiU-GRÅ 50%">
      <a:srgbClr val="B5BFC8"/>
    </a:custClr>
    <a:custClr name="LiU-">
      <a:srgbClr val="FFFFFF"/>
    </a:custClr>
    <a:custClr name="LiU-">
      <a:srgbClr val="FFFFFF"/>
    </a:custClr>
    <a:custClr name="LiU-BLÅ 30%">
      <a:srgbClr val="B3EAF8"/>
    </a:custClr>
    <a:custClr name="LiU-TURKOS 30%">
      <a:srgbClr val="B9EEF2"/>
    </a:custClr>
    <a:custClr name="LiU-GRÖN 30%">
      <a:srgbClr val="B3F1E9"/>
    </a:custClr>
    <a:custClr name="LiU-">
      <a:srgbClr val="FFFFFF"/>
    </a:custClr>
    <a:custClr name="LiU-ORANGE 30%">
      <a:srgbClr val="FFD1C6"/>
    </a:custClr>
    <a:custClr name="LiU-LILA 30%">
      <a:srgbClr val="DCD9F2"/>
    </a:custClr>
    <a:custClr name="LiU-">
      <a:srgbClr val="FFFFFF"/>
    </a:custClr>
    <a:custClr name="LiU-GRÅ 30%">
      <a:srgbClr val="D2D8DE"/>
    </a:custClr>
    <a:custClr name="LiU-">
      <a:srgbClr val="FFFFFF"/>
    </a:custClr>
    <a:custClr name="LiU-">
      <a:srgbClr val="FFFFFF"/>
    </a:custClr>
  </a:custClrLst>
  <a:extLst>
    <a:ext uri="{05A4C25C-085E-4340-85A3-A5531E510DB2}">
      <thm15:themeFamily xmlns:thm15="http://schemas.microsoft.com/office/thememl/2012/main" name="LiU - Svenska - Presentationsmaterial Widescreen Korolev" id="{C1307D62-3C89-8D42-8159-16DDB95CA5EF}" vid="{C9C1A60C-8564-8F42-B105-92F1C546740F}"/>
    </a:ext>
  </a:extLst>
</a:theme>
</file>

<file path=ppt/theme/theme4.xml><?xml version="1.0" encoding="utf-8"?>
<a:theme xmlns:a="http://schemas.openxmlformats.org/drawingml/2006/main" name="LiU - TURKOS">
  <a:themeElements>
    <a:clrScheme name="LiU-BLÅ">
      <a:dk1>
        <a:srgbClr val="000000"/>
      </a:dk1>
      <a:lt1>
        <a:srgbClr val="FFFFFF"/>
      </a:lt1>
      <a:dk2>
        <a:srgbClr val="00B9E7"/>
      </a:dk2>
      <a:lt2>
        <a:srgbClr val="FFFFFF"/>
      </a:lt2>
      <a:accent1>
        <a:srgbClr val="17C7D2"/>
      </a:accent1>
      <a:accent2>
        <a:srgbClr val="00CFB5"/>
      </a:accent2>
      <a:accent3>
        <a:srgbClr val="FF6442"/>
      </a:accent3>
      <a:accent4>
        <a:srgbClr val="8981D3"/>
      </a:accent4>
      <a:accent5>
        <a:srgbClr val="FDEF5D"/>
      </a:accent5>
      <a:accent6>
        <a:srgbClr val="6A7E91"/>
      </a:accent6>
      <a:hlink>
        <a:srgbClr val="0000FF"/>
      </a:hlink>
      <a:folHlink>
        <a:srgbClr val="800080"/>
      </a:folHlink>
    </a:clrScheme>
    <a:fontScheme name="LiU">
      <a:majorFont>
        <a:latin typeface="KorolevLiU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U-BLÅ">
      <a:srgbClr val="00B9E7"/>
    </a:custClr>
    <a:custClr name="LiU-TURKOS">
      <a:srgbClr val="17C7D2"/>
    </a:custClr>
    <a:custClr name="LiU-GRÖN">
      <a:srgbClr val="00CFB5"/>
    </a:custClr>
    <a:custClr name="LiU-">
      <a:srgbClr val="FFFFFF"/>
    </a:custClr>
    <a:custClr name="LiU-ORANGE">
      <a:srgbClr val="FF6442"/>
    </a:custClr>
    <a:custClr name="LiU-LILA">
      <a:srgbClr val="8981D3"/>
    </a:custClr>
    <a:custClr name="LiU-GUL">
      <a:srgbClr val="FDEF5D"/>
    </a:custClr>
    <a:custClr name="LiU-GRÅ">
      <a:srgbClr val="6A7E91"/>
    </a:custClr>
    <a:custClr name="LiU-">
      <a:srgbClr val="FFFFFF"/>
    </a:custClr>
    <a:custClr name="LiU-">
      <a:srgbClr val="FFFFFF"/>
    </a:custClr>
    <a:custClr name="LiU-BLÅ 50%">
      <a:srgbClr val="80DCF3"/>
    </a:custClr>
    <a:custClr name="LiU-TURKOS 50%">
      <a:srgbClr val="8BE3E9"/>
    </a:custClr>
    <a:custClr name="LiU-GRÖN 50%">
      <a:srgbClr val="80E7DA"/>
    </a:custClr>
    <a:custClr name="LiU-">
      <a:srgbClr val="FFFFFF"/>
    </a:custClr>
    <a:custClr name="LiU-ORANGE 50%">
      <a:srgbClr val="FFB2A1"/>
    </a:custClr>
    <a:custClr name="LiU-LILA 50%">
      <a:srgbClr val="C4C0E9"/>
    </a:custClr>
    <a:custClr name="LiU-GUL 50%">
      <a:srgbClr val="FEF7AE"/>
    </a:custClr>
    <a:custClr name="LiU-GRÅ 50%">
      <a:srgbClr val="B5BFC8"/>
    </a:custClr>
    <a:custClr name="LiU-">
      <a:srgbClr val="FFFFFF"/>
    </a:custClr>
    <a:custClr name="LiU-">
      <a:srgbClr val="FFFFFF"/>
    </a:custClr>
    <a:custClr name="LiU-BLÅ 30%">
      <a:srgbClr val="B3EAF8"/>
    </a:custClr>
    <a:custClr name="LiU-TURKOS 30%">
      <a:srgbClr val="B9EEF2"/>
    </a:custClr>
    <a:custClr name="LiU-GRÖN 30%">
      <a:srgbClr val="B3F1E9"/>
    </a:custClr>
    <a:custClr name="LiU-">
      <a:srgbClr val="FFFFFF"/>
    </a:custClr>
    <a:custClr name="LiU-ORANGE 30%">
      <a:srgbClr val="FFD1C6"/>
    </a:custClr>
    <a:custClr name="LiU-LILA 30%">
      <a:srgbClr val="DCD9F2"/>
    </a:custClr>
    <a:custClr name="LiU-">
      <a:srgbClr val="FFFFFF"/>
    </a:custClr>
    <a:custClr name="LiU-GRÅ 30%">
      <a:srgbClr val="D2D8DE"/>
    </a:custClr>
    <a:custClr name="LiU-">
      <a:srgbClr val="FFFFFF"/>
    </a:custClr>
    <a:custClr name="LiU-">
      <a:srgbClr val="FFFFFF"/>
    </a:custClr>
  </a:custClrLst>
  <a:extLst>
    <a:ext uri="{05A4C25C-085E-4340-85A3-A5531E510DB2}">
      <thm15:themeFamily xmlns:thm15="http://schemas.microsoft.com/office/thememl/2012/main" name="LiU - Svenska - Presentationsmaterial Widescreen Korolev" id="{C1307D62-3C89-8D42-8159-16DDB95CA5EF}" vid="{95C0BFA9-E711-224F-AE6C-25FB3967B78E}"/>
    </a:ext>
  </a:extLst>
</a:theme>
</file>

<file path=ppt/theme/theme5.xml><?xml version="1.0" encoding="utf-8"?>
<a:theme xmlns:a="http://schemas.openxmlformats.org/drawingml/2006/main" name="LiU - GRÖN">
  <a:themeElements>
    <a:clrScheme name="LiU-BLÅ">
      <a:dk1>
        <a:srgbClr val="000000"/>
      </a:dk1>
      <a:lt1>
        <a:srgbClr val="FFFFFF"/>
      </a:lt1>
      <a:dk2>
        <a:srgbClr val="00B9E7"/>
      </a:dk2>
      <a:lt2>
        <a:srgbClr val="FFFFFF"/>
      </a:lt2>
      <a:accent1>
        <a:srgbClr val="17C7D2"/>
      </a:accent1>
      <a:accent2>
        <a:srgbClr val="00CFB5"/>
      </a:accent2>
      <a:accent3>
        <a:srgbClr val="FF6442"/>
      </a:accent3>
      <a:accent4>
        <a:srgbClr val="8981D3"/>
      </a:accent4>
      <a:accent5>
        <a:srgbClr val="FDEF5D"/>
      </a:accent5>
      <a:accent6>
        <a:srgbClr val="6A7E91"/>
      </a:accent6>
      <a:hlink>
        <a:srgbClr val="0000FF"/>
      </a:hlink>
      <a:folHlink>
        <a:srgbClr val="800080"/>
      </a:folHlink>
    </a:clrScheme>
    <a:fontScheme name="LiU">
      <a:majorFont>
        <a:latin typeface="KorolevLiU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U-BLÅ">
      <a:srgbClr val="00B9E7"/>
    </a:custClr>
    <a:custClr name="LiU-TURKOS">
      <a:srgbClr val="17C7D2"/>
    </a:custClr>
    <a:custClr name="LiU-GRÖN">
      <a:srgbClr val="00CFB5"/>
    </a:custClr>
    <a:custClr name="LiU-">
      <a:srgbClr val="FFFFFF"/>
    </a:custClr>
    <a:custClr name="LiU-ORANGE">
      <a:srgbClr val="FF6442"/>
    </a:custClr>
    <a:custClr name="LiU-LILA">
      <a:srgbClr val="8981D3"/>
    </a:custClr>
    <a:custClr name="LiU-GUL">
      <a:srgbClr val="FDEF5D"/>
    </a:custClr>
    <a:custClr name="LiU-GRÅ">
      <a:srgbClr val="6A7E91"/>
    </a:custClr>
    <a:custClr name="LiU-">
      <a:srgbClr val="FFFFFF"/>
    </a:custClr>
    <a:custClr name="LiU-">
      <a:srgbClr val="FFFFFF"/>
    </a:custClr>
    <a:custClr name="LiU-BLÅ 50%">
      <a:srgbClr val="80DCF3"/>
    </a:custClr>
    <a:custClr name="LiU-TURKOS 50%">
      <a:srgbClr val="8BE3E9"/>
    </a:custClr>
    <a:custClr name="LiU-GRÖN 50%">
      <a:srgbClr val="80E7DA"/>
    </a:custClr>
    <a:custClr name="LiU-">
      <a:srgbClr val="FFFFFF"/>
    </a:custClr>
    <a:custClr name="LiU-ORANGE 50%">
      <a:srgbClr val="FFB2A1"/>
    </a:custClr>
    <a:custClr name="LiU-LILA 50%">
      <a:srgbClr val="C4C0E9"/>
    </a:custClr>
    <a:custClr name="LiU-GUL 50%">
      <a:srgbClr val="FEF7AE"/>
    </a:custClr>
    <a:custClr name="LiU-GRÅ 50%">
      <a:srgbClr val="B5BFC8"/>
    </a:custClr>
    <a:custClr name="LiU-">
      <a:srgbClr val="FFFFFF"/>
    </a:custClr>
    <a:custClr name="LiU-">
      <a:srgbClr val="FFFFFF"/>
    </a:custClr>
    <a:custClr name="LiU-BLÅ 30%">
      <a:srgbClr val="B3EAF8"/>
    </a:custClr>
    <a:custClr name="LiU-TURKOS 30%">
      <a:srgbClr val="B9EEF2"/>
    </a:custClr>
    <a:custClr name="LiU-GRÖN 30%">
      <a:srgbClr val="B3F1E9"/>
    </a:custClr>
    <a:custClr name="LiU-">
      <a:srgbClr val="FFFFFF"/>
    </a:custClr>
    <a:custClr name="LiU-ORANGE 30%">
      <a:srgbClr val="FFD1C6"/>
    </a:custClr>
    <a:custClr name="LiU-LILA 30%">
      <a:srgbClr val="DCD9F2"/>
    </a:custClr>
    <a:custClr name="LiU-">
      <a:srgbClr val="FFFFFF"/>
    </a:custClr>
    <a:custClr name="LiU-GRÅ 30%">
      <a:srgbClr val="D2D8DE"/>
    </a:custClr>
    <a:custClr name="LiU-">
      <a:srgbClr val="FFFFFF"/>
    </a:custClr>
    <a:custClr name="LiU-">
      <a:srgbClr val="FFFFFF"/>
    </a:custClr>
  </a:custClrLst>
  <a:extLst>
    <a:ext uri="{05A4C25C-085E-4340-85A3-A5531E510DB2}">
      <thm15:themeFamily xmlns:thm15="http://schemas.microsoft.com/office/thememl/2012/main" name="LiU - Svenska - Presentationsmaterial Widescreen Korolev" id="{C1307D62-3C89-8D42-8159-16DDB95CA5EF}" vid="{859132C8-4C18-D942-BE02-C54DD352F68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erson xmlns="f6351e9a-ea34-4ad9-b922-25ec9d06a7c5">
      <UserInfo>
        <DisplayName/>
        <AccountId xsi:nil="true"/>
        <AccountType/>
      </UserInfo>
    </Person>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FF031C3207A044E9EC9C4231C161E8E" ma:contentTypeVersion="15" ma:contentTypeDescription="Skapa ett nytt dokument." ma:contentTypeScope="" ma:versionID="f701567b37881ed90a76b5d428700eb6">
  <xsd:schema xmlns:xsd="http://www.w3.org/2001/XMLSchema" xmlns:xs="http://www.w3.org/2001/XMLSchema" xmlns:p="http://schemas.microsoft.com/office/2006/metadata/properties" xmlns:ns2="484986f3-affb-4909-aac7-6cbe78376350" xmlns:ns3="f6351e9a-ea34-4ad9-b922-25ec9d06a7c5" targetNamespace="http://schemas.microsoft.com/office/2006/metadata/properties" ma:root="true" ma:fieldsID="ed9465ae80ed573949761c8a8d373d55" ns2:_="" ns3:_="">
    <xsd:import namespace="484986f3-affb-4909-aac7-6cbe78376350"/>
    <xsd:import namespace="f6351e9a-ea34-4ad9-b922-25ec9d06a7c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Pers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4986f3-affb-4909-aac7-6cbe78376350"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351e9a-ea34-4ad9-b922-25ec9d06a7c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Person" ma:index="20" nillable="true" ma:displayName="Person" ma:list="UserInfo" ma:SharePointGroup="5" ma:internalName="Person"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58BF02-2FD4-48FE-839B-4585173BA8BF}">
  <ds:schemaRefs>
    <ds:schemaRef ds:uri="http://schemas.microsoft.com/office/2006/metadata/properties"/>
    <ds:schemaRef ds:uri="http://www.w3.org/XML/1998/namespace"/>
    <ds:schemaRef ds:uri="http://schemas.microsoft.com/office/2006/documentManagement/types"/>
    <ds:schemaRef ds:uri="http://purl.org/dc/terms/"/>
    <ds:schemaRef ds:uri="http://purl.org/dc/elements/1.1/"/>
    <ds:schemaRef ds:uri="http://purl.org/dc/dcmitype/"/>
    <ds:schemaRef ds:uri="http://schemas.openxmlformats.org/package/2006/metadata/core-properties"/>
    <ds:schemaRef ds:uri="f6351e9a-ea34-4ad9-b922-25ec9d06a7c5"/>
    <ds:schemaRef ds:uri="http://schemas.microsoft.com/office/infopath/2007/PartnerControls"/>
    <ds:schemaRef ds:uri="484986f3-affb-4909-aac7-6cbe78376350"/>
  </ds:schemaRefs>
</ds:datastoreItem>
</file>

<file path=customXml/itemProps2.xml><?xml version="1.0" encoding="utf-8"?>
<ds:datastoreItem xmlns:ds="http://schemas.openxmlformats.org/officeDocument/2006/customXml" ds:itemID="{C5A81428-7A02-4ED7-8FD3-C990DCF8FA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4986f3-affb-4909-aac7-6cbe78376350"/>
    <ds:schemaRef ds:uri="f6351e9a-ea34-4ad9-b922-25ec9d06a7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494F70-4955-4DB6-BD54-74471D0903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LiU - VIT</Template>
  <TotalTime>1828</TotalTime>
  <Words>1243</Words>
  <Application>Microsoft Office PowerPoint</Application>
  <PresentationFormat>Bredbild</PresentationFormat>
  <Paragraphs>99</Paragraphs>
  <Slides>9</Slides>
  <Notes>9</Notes>
  <HiddenSlides>0</HiddenSlides>
  <MMClips>0</MMClips>
  <ScaleCrop>false</ScaleCrop>
  <HeadingPairs>
    <vt:vector size="6" baseType="variant">
      <vt:variant>
        <vt:lpstr>Använt teckensnitt</vt:lpstr>
      </vt:variant>
      <vt:variant>
        <vt:i4>7</vt:i4>
      </vt:variant>
      <vt:variant>
        <vt:lpstr>Tema</vt:lpstr>
      </vt:variant>
      <vt:variant>
        <vt:i4>5</vt:i4>
      </vt:variant>
      <vt:variant>
        <vt:lpstr>Bildrubriker</vt:lpstr>
      </vt:variant>
      <vt:variant>
        <vt:i4>9</vt:i4>
      </vt:variant>
    </vt:vector>
  </HeadingPairs>
  <TitlesOfParts>
    <vt:vector size="21" baseType="lpstr">
      <vt:lpstr>Arial</vt:lpstr>
      <vt:lpstr>Calibri</vt:lpstr>
      <vt:lpstr>Garamond</vt:lpstr>
      <vt:lpstr>Georgia</vt:lpstr>
      <vt:lpstr>KorolevLiU Bold</vt:lpstr>
      <vt:lpstr>KorolevLiU Medium</vt:lpstr>
      <vt:lpstr>Times New Roman</vt:lpstr>
      <vt:lpstr>LiU - VIT</vt:lpstr>
      <vt:lpstr>LiU - SVART</vt:lpstr>
      <vt:lpstr>LiU - BLÅ</vt:lpstr>
      <vt:lpstr>LiU - TURKOS</vt:lpstr>
      <vt:lpstr>LiU - GRÖN</vt:lpstr>
      <vt:lpstr>200 timmar Teknik Ett inspirationsmaterial för teknikämnet, årskurs 1-9</vt:lpstr>
      <vt:lpstr>PowerPoint-presentation</vt:lpstr>
      <vt:lpstr>PowerPoint-presentation</vt:lpstr>
      <vt:lpstr>Syfte och bakgrund</vt:lpstr>
      <vt:lpstr>Det centrala innehållet kondenserat i 16 punkter </vt:lpstr>
      <vt:lpstr>Om materialet</vt:lpstr>
      <vt:lpstr>Om materialet</vt:lpstr>
      <vt:lpstr>PowerPoint-presentation</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CETIS Nationellt resurscentrum för teknikundervisning i skolan</dc:title>
  <dc:subject/>
  <dc:creator>Katarina Rehder</dc:creator>
  <cp:keywords/>
  <dc:description/>
  <cp:lastModifiedBy>Charlotta Nordlöf</cp:lastModifiedBy>
  <cp:revision>11</cp:revision>
  <dcterms:created xsi:type="dcterms:W3CDTF">2021-09-16T07:29:21Z</dcterms:created>
  <dcterms:modified xsi:type="dcterms:W3CDTF">2021-11-30T12:55:06Z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0x010100EFF031C3207A044E9EC9C4231C161E8E</vt:lpwstr>
  </property>
</Properties>
</file>